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85" r:id="rId6"/>
    <p:sldId id="288" r:id="rId7"/>
    <p:sldId id="289" r:id="rId8"/>
    <p:sldId id="284" r:id="rId9"/>
    <p:sldId id="287" r:id="rId10"/>
    <p:sldId id="283" r:id="rId11"/>
    <p:sldId id="295" r:id="rId12"/>
    <p:sldId id="297" r:id="rId13"/>
    <p:sldId id="281" r:id="rId14"/>
    <p:sldId id="290" r:id="rId15"/>
    <p:sldId id="292" r:id="rId16"/>
    <p:sldId id="293" r:id="rId17"/>
    <p:sldId id="299" r:id="rId18"/>
    <p:sldId id="291" r:id="rId19"/>
    <p:sldId id="300" r:id="rId20"/>
    <p:sldId id="302" r:id="rId21"/>
    <p:sldId id="301" r:id="rId22"/>
    <p:sldId id="265" r:id="rId23"/>
    <p:sldId id="266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6EF4D-F64B-44FF-9E2D-84836E93A4F6}" v="1" dt="2023-01-18T05:30:28.895"/>
    <p1510:client id="{176187E6-9A8A-4A68-A41C-1E7A79DBE50A}" v="16" dt="2023-02-02T05:51:01.873"/>
    <p1510:client id="{1C933C56-EE3E-49C8-9EAA-87AE72DE3C43}" v="44" dt="2023-01-22T15:12:13.092"/>
    <p1510:client id="{26C7979D-2E4E-4D66-ADCA-599A8C00391E}" v="6" dt="2023-02-05T13:32:04.363"/>
    <p1510:client id="{30143667-3ABB-404A-984E-F4C8903A82F2}" v="5" dt="2023-01-20T14:05:20.807"/>
    <p1510:client id="{307A385A-41F3-42AD-9188-DD8DD1D54F54}" v="4" dt="2023-02-03T04:59:01.840"/>
    <p1510:client id="{3C906996-CCED-4038-8883-7A2CFEF05CAD}" v="73" dt="2022-12-01T13:47:34.782"/>
    <p1510:client id="{4595637F-BD4E-4A7C-B179-D02789DB4061}" v="12" dt="2023-02-05T13:59:19.365"/>
    <p1510:client id="{46B2C5E9-4EBF-4883-8B9A-771E952810E2}" v="2" dt="2023-01-20T13:53:27.320"/>
    <p1510:client id="{4DFA9535-47E0-40EC-A4A9-49505FA3450D}" v="10" dt="2023-01-26T12:59:08.493"/>
    <p1510:client id="{5BD8B315-318B-471E-A47D-04533386652A}" v="272" dt="2023-02-03T04:39:49.498"/>
    <p1510:client id="{5D3C1D5F-A009-4264-93E0-20F909598619}" v="22" dt="2023-02-05T13:43:06.165"/>
    <p1510:client id="{6C5BEBFB-816D-43A5-AAD7-923047DBD180}" v="140" dt="2023-02-03T05:20:27.221"/>
    <p1510:client id="{7313AED9-EC91-4A5B-9E80-9D0E13726FF2}" v="270" dt="2023-02-05T05:36:53.287"/>
    <p1510:client id="{77DBB0DF-C690-481B-93C6-7422013C692E}" v="14" dt="2023-02-02T05:34:57.785"/>
    <p1510:client id="{78299AB0-BE6D-4C81-86F9-E1260367656F}" v="284" dt="2023-01-18T04:37:54.048"/>
    <p1510:client id="{7FAF50D6-47D5-43CC-899A-BBF0DA8117EA}" v="745" dt="2023-01-22T04:32:17.103"/>
    <p1510:client id="{83DD97E5-E7BE-4B7F-B867-F91C09A5F7B0}" v="4" dt="2023-02-05T04:59:52.394"/>
    <p1510:client id="{9863A2A8-FEFC-40A6-8D42-BDE55C1A0C28}" v="20" dt="2023-02-05T13:49:11.117"/>
    <p1510:client id="{9B7CB2EC-B59C-452A-A501-02F72A801040}" v="123" dt="2023-01-18T05:22:18.821"/>
    <p1510:client id="{C021D798-BD8D-45C5-9945-A77087D0A7AB}" v="80" dt="2023-02-02T06:08:12.826"/>
    <p1510:client id="{C9ABFEE6-2D2F-469B-9CED-52482D5ABF6A}" v="8" dt="2023-02-05T13:35:55.010"/>
    <p1510:client id="{CEA2DE71-63D1-4C50-9FC7-AEF8C784C0CA}" v="274" dt="2023-01-21T21:18:46.499"/>
    <p1510:client id="{D50A85EE-5B0A-40AC-88C2-FCC23FA8BA18}" v="55" dt="2023-01-16T16:01:55.095"/>
    <p1510:client id="{DB54B4B8-ACBB-4A57-92A1-A64C2E1726CD}" v="3" dt="2023-02-05T13:29:39.585"/>
    <p1510:client id="{FFAA7AEC-00B4-4CAA-9B61-16ABCF9346FD}" v="405" dt="2023-01-16T16:28:51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39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Bernier" userId="c3372cc9dd38d45f" providerId="Windows Live" clId="Web-{7FAF50D6-47D5-43CC-899A-BBF0DA8117EA}"/>
    <pc:docChg chg="addSld modSld sldOrd">
      <pc:chgData name="Philip Bernier" userId="c3372cc9dd38d45f" providerId="Windows Live" clId="Web-{7FAF50D6-47D5-43CC-899A-BBF0DA8117EA}" dt="2023-01-22T04:32:17.103" v="748" actId="20577"/>
      <pc:docMkLst>
        <pc:docMk/>
      </pc:docMkLst>
      <pc:sldChg chg="modSp">
        <pc:chgData name="Philip Bernier" userId="c3372cc9dd38d45f" providerId="Windows Live" clId="Web-{7FAF50D6-47D5-43CC-899A-BBF0DA8117EA}" dt="2023-01-22T04:32:17.103" v="748" actId="20577"/>
        <pc:sldMkLst>
          <pc:docMk/>
          <pc:sldMk cId="2808091556" sldId="284"/>
        </pc:sldMkLst>
        <pc:spChg chg="mod">
          <ac:chgData name="Philip Bernier" userId="c3372cc9dd38d45f" providerId="Windows Live" clId="Web-{7FAF50D6-47D5-43CC-899A-BBF0DA8117EA}" dt="2023-01-22T04:32:17.103" v="748" actId="20577"/>
          <ac:spMkLst>
            <pc:docMk/>
            <pc:sldMk cId="2808091556" sldId="284"/>
            <ac:spMk id="3" creationId="{3E77E22E-589A-61C5-E3AE-A65822B46306}"/>
          </ac:spMkLst>
        </pc:spChg>
      </pc:sldChg>
      <pc:sldChg chg="modSp">
        <pc:chgData name="Philip Bernier" userId="c3372cc9dd38d45f" providerId="Windows Live" clId="Web-{7FAF50D6-47D5-43CC-899A-BBF0DA8117EA}" dt="2023-01-22T02:35:47.902" v="59" actId="20577"/>
        <pc:sldMkLst>
          <pc:docMk/>
          <pc:sldMk cId="2444081711" sldId="285"/>
        </pc:sldMkLst>
        <pc:spChg chg="mod">
          <ac:chgData name="Philip Bernier" userId="c3372cc9dd38d45f" providerId="Windows Live" clId="Web-{7FAF50D6-47D5-43CC-899A-BBF0DA8117EA}" dt="2023-01-22T02:35:47.902" v="59" actId="20577"/>
          <ac:spMkLst>
            <pc:docMk/>
            <pc:sldMk cId="2444081711" sldId="285"/>
            <ac:spMk id="3" creationId="{03CDF4A9-C04A-D25D-F95A-A8309627860E}"/>
          </ac:spMkLst>
        </pc:spChg>
      </pc:sldChg>
      <pc:sldChg chg="modSp new addAnim modAnim">
        <pc:chgData name="Philip Bernier" userId="c3372cc9dd38d45f" providerId="Windows Live" clId="Web-{7FAF50D6-47D5-43CC-899A-BBF0DA8117EA}" dt="2023-01-22T04:28:56.731" v="744" actId="20577"/>
        <pc:sldMkLst>
          <pc:docMk/>
          <pc:sldMk cId="1604319608" sldId="288"/>
        </pc:sldMkLst>
        <pc:spChg chg="mod">
          <ac:chgData name="Philip Bernier" userId="c3372cc9dd38d45f" providerId="Windows Live" clId="Web-{7FAF50D6-47D5-43CC-899A-BBF0DA8117EA}" dt="2023-01-22T04:28:56.731" v="744" actId="20577"/>
          <ac:spMkLst>
            <pc:docMk/>
            <pc:sldMk cId="1604319608" sldId="288"/>
            <ac:spMk id="2" creationId="{1D109531-5BF8-0DAC-0D39-2BFE8E7F08B4}"/>
          </ac:spMkLst>
        </pc:spChg>
        <pc:spChg chg="mod">
          <ac:chgData name="Philip Bernier" userId="c3372cc9dd38d45f" providerId="Windows Live" clId="Web-{7FAF50D6-47D5-43CC-899A-BBF0DA8117EA}" dt="2023-01-22T03:40:38.435" v="391" actId="1076"/>
          <ac:spMkLst>
            <pc:docMk/>
            <pc:sldMk cId="1604319608" sldId="288"/>
            <ac:spMk id="3" creationId="{4F7B8B79-C1CF-0969-FC24-8E1A5197E70A}"/>
          </ac:spMkLst>
        </pc:spChg>
      </pc:sldChg>
      <pc:sldChg chg="modSp new ord modNotes">
        <pc:chgData name="Philip Bernier" userId="c3372cc9dd38d45f" providerId="Windows Live" clId="Web-{7FAF50D6-47D5-43CC-899A-BBF0DA8117EA}" dt="2023-01-22T04:27:21.400" v="742" actId="20577"/>
        <pc:sldMkLst>
          <pc:docMk/>
          <pc:sldMk cId="1932307207" sldId="289"/>
        </pc:sldMkLst>
        <pc:spChg chg="mod">
          <ac:chgData name="Philip Bernier" userId="c3372cc9dd38d45f" providerId="Windows Live" clId="Web-{7FAF50D6-47D5-43CC-899A-BBF0DA8117EA}" dt="2023-01-22T04:11:23.418" v="410" actId="20577"/>
          <ac:spMkLst>
            <pc:docMk/>
            <pc:sldMk cId="1932307207" sldId="289"/>
            <ac:spMk id="2" creationId="{35A3427E-6A33-F7BC-3373-D048306483A0}"/>
          </ac:spMkLst>
        </pc:spChg>
        <pc:spChg chg="mod">
          <ac:chgData name="Philip Bernier" userId="c3372cc9dd38d45f" providerId="Windows Live" clId="Web-{7FAF50D6-47D5-43CC-899A-BBF0DA8117EA}" dt="2023-01-22T04:27:21.400" v="742" actId="20577"/>
          <ac:spMkLst>
            <pc:docMk/>
            <pc:sldMk cId="1932307207" sldId="289"/>
            <ac:spMk id="3" creationId="{00CE3602-3E43-381A-34B2-90FF2B3C8D03}"/>
          </ac:spMkLst>
        </pc:spChg>
      </pc:sldChg>
    </pc:docChg>
  </pc:docChgLst>
  <pc:docChgLst>
    <pc:chgData name="Philip Bernier" userId="c3372cc9dd38d45f" providerId="Windows Live" clId="Web-{9863A2A8-FEFC-40A6-8D42-BDE55C1A0C28}"/>
    <pc:docChg chg="addSld delSld">
      <pc:chgData name="Philip Bernier" userId="c3372cc9dd38d45f" providerId="Windows Live" clId="Web-{9863A2A8-FEFC-40A6-8D42-BDE55C1A0C28}" dt="2023-02-05T13:49:11.117" v="19"/>
      <pc:docMkLst>
        <pc:docMk/>
      </pc:docMkLst>
      <pc:sldChg chg="del">
        <pc:chgData name="Philip Bernier" userId="c3372cc9dd38d45f" providerId="Windows Live" clId="Web-{9863A2A8-FEFC-40A6-8D42-BDE55C1A0C28}" dt="2023-02-05T13:46:45.314" v="6"/>
        <pc:sldMkLst>
          <pc:docMk/>
          <pc:sldMk cId="2254311003" sldId="263"/>
        </pc:sldMkLst>
      </pc:sldChg>
      <pc:sldChg chg="del">
        <pc:chgData name="Philip Bernier" userId="c3372cc9dd38d45f" providerId="Windows Live" clId="Web-{9863A2A8-FEFC-40A6-8D42-BDE55C1A0C28}" dt="2023-02-05T13:48:36.507" v="17"/>
        <pc:sldMkLst>
          <pc:docMk/>
          <pc:sldMk cId="1249502989" sldId="275"/>
        </pc:sldMkLst>
      </pc:sldChg>
      <pc:sldChg chg="del">
        <pc:chgData name="Philip Bernier" userId="c3372cc9dd38d45f" providerId="Windows Live" clId="Web-{9863A2A8-FEFC-40A6-8D42-BDE55C1A0C28}" dt="2023-02-05T13:45:01.060" v="0"/>
        <pc:sldMkLst>
          <pc:docMk/>
          <pc:sldMk cId="2416977166" sldId="296"/>
        </pc:sldMkLst>
      </pc:sldChg>
      <pc:sldChg chg="add del">
        <pc:chgData name="Philip Bernier" userId="c3372cc9dd38d45f" providerId="Windows Live" clId="Web-{9863A2A8-FEFC-40A6-8D42-BDE55C1A0C28}" dt="2023-02-05T13:46:49.204" v="7"/>
        <pc:sldMkLst>
          <pc:docMk/>
          <pc:sldMk cId="1181637662" sldId="298"/>
        </pc:sldMkLst>
      </pc:sldChg>
      <pc:sldChg chg="new del">
        <pc:chgData name="Philip Bernier" userId="c3372cc9dd38d45f" providerId="Windows Live" clId="Web-{9863A2A8-FEFC-40A6-8D42-BDE55C1A0C28}" dt="2023-02-05T13:48:28.991" v="16"/>
        <pc:sldMkLst>
          <pc:docMk/>
          <pc:sldMk cId="1479932610" sldId="298"/>
        </pc:sldMkLst>
      </pc:sldChg>
      <pc:sldChg chg="new del">
        <pc:chgData name="Philip Bernier" userId="c3372cc9dd38d45f" providerId="Windows Live" clId="Web-{9863A2A8-FEFC-40A6-8D42-BDE55C1A0C28}" dt="2023-02-05T13:47:42.317" v="12"/>
        <pc:sldMkLst>
          <pc:docMk/>
          <pc:sldMk cId="2168323750" sldId="298"/>
        </pc:sldMkLst>
      </pc:sldChg>
      <pc:sldChg chg="add del">
        <pc:chgData name="Philip Bernier" userId="c3372cc9dd38d45f" providerId="Windows Live" clId="Web-{9863A2A8-FEFC-40A6-8D42-BDE55C1A0C28}" dt="2023-02-05T13:46:52.470" v="8"/>
        <pc:sldMkLst>
          <pc:docMk/>
          <pc:sldMk cId="1266011367" sldId="299"/>
        </pc:sldMkLst>
      </pc:sldChg>
      <pc:sldChg chg="add">
        <pc:chgData name="Philip Bernier" userId="c3372cc9dd38d45f" providerId="Windows Live" clId="Web-{9863A2A8-FEFC-40A6-8D42-BDE55C1A0C28}" dt="2023-02-05T13:48:16.022" v="15"/>
        <pc:sldMkLst>
          <pc:docMk/>
          <pc:sldMk cId="1664106026" sldId="299"/>
        </pc:sldMkLst>
      </pc:sldChg>
      <pc:sldChg chg="add del">
        <pc:chgData name="Philip Bernier" userId="c3372cc9dd38d45f" providerId="Windows Live" clId="Web-{9863A2A8-FEFC-40A6-8D42-BDE55C1A0C28}" dt="2023-02-05T13:47:47.739" v="13"/>
        <pc:sldMkLst>
          <pc:docMk/>
          <pc:sldMk cId="3309592769" sldId="299"/>
        </pc:sldMkLst>
      </pc:sldChg>
      <pc:sldChg chg="new">
        <pc:chgData name="Philip Bernier" userId="c3372cc9dd38d45f" providerId="Windows Live" clId="Web-{9863A2A8-FEFC-40A6-8D42-BDE55C1A0C28}" dt="2023-02-05T13:48:56.476" v="18"/>
        <pc:sldMkLst>
          <pc:docMk/>
          <pc:sldMk cId="457119025" sldId="300"/>
        </pc:sldMkLst>
      </pc:sldChg>
      <pc:sldChg chg="add del">
        <pc:chgData name="Philip Bernier" userId="c3372cc9dd38d45f" providerId="Windows Live" clId="Web-{9863A2A8-FEFC-40A6-8D42-BDE55C1A0C28}" dt="2023-02-05T13:46:56.705" v="9"/>
        <pc:sldMkLst>
          <pc:docMk/>
          <pc:sldMk cId="1501556730" sldId="300"/>
        </pc:sldMkLst>
      </pc:sldChg>
      <pc:sldChg chg="add">
        <pc:chgData name="Philip Bernier" userId="c3372cc9dd38d45f" providerId="Windows Live" clId="Web-{9863A2A8-FEFC-40A6-8D42-BDE55C1A0C28}" dt="2023-02-05T13:49:11.117" v="19"/>
        <pc:sldMkLst>
          <pc:docMk/>
          <pc:sldMk cId="1697434335" sldId="301"/>
        </pc:sldMkLst>
      </pc:sldChg>
      <pc:sldChg chg="add del">
        <pc:chgData name="Philip Bernier" userId="c3372cc9dd38d45f" providerId="Windows Live" clId="Web-{9863A2A8-FEFC-40A6-8D42-BDE55C1A0C28}" dt="2023-02-05T13:46:34.876" v="5"/>
        <pc:sldMkLst>
          <pc:docMk/>
          <pc:sldMk cId="2944548063" sldId="301"/>
        </pc:sldMkLst>
      </pc:sldChg>
    </pc:docChg>
  </pc:docChgLst>
  <pc:docChgLst>
    <pc:chgData name="Philip Bernier" userId="c3372cc9dd38d45f" providerId="LiveId" clId="{3C906996-CCED-4038-8883-7A2CFEF05CAD}"/>
    <pc:docChg chg="undo custSel addSld delSld modSld sldOrd">
      <pc:chgData name="Philip Bernier" userId="c3372cc9dd38d45f" providerId="LiveId" clId="{3C906996-CCED-4038-8883-7A2CFEF05CAD}" dt="2022-12-01T13:47:34.782" v="90"/>
      <pc:docMkLst>
        <pc:docMk/>
      </pc:docMkLst>
      <pc:sldChg chg="ord">
        <pc:chgData name="Philip Bernier" userId="c3372cc9dd38d45f" providerId="LiveId" clId="{3C906996-CCED-4038-8883-7A2CFEF05CAD}" dt="2022-12-01T13:23:57.633" v="40"/>
        <pc:sldMkLst>
          <pc:docMk/>
          <pc:sldMk cId="3970798674" sldId="271"/>
        </pc:sldMkLst>
      </pc:sldChg>
      <pc:sldChg chg="del">
        <pc:chgData name="Philip Bernier" userId="c3372cc9dd38d45f" providerId="LiveId" clId="{3C906996-CCED-4038-8883-7A2CFEF05CAD}" dt="2022-11-14T15:32:38.372" v="15" actId="47"/>
        <pc:sldMkLst>
          <pc:docMk/>
          <pc:sldMk cId="1953931144" sldId="276"/>
        </pc:sldMkLst>
      </pc:sldChg>
      <pc:sldChg chg="addSp delSp modSp mod modClrScheme chgLayout">
        <pc:chgData name="Philip Bernier" userId="c3372cc9dd38d45f" providerId="LiveId" clId="{3C906996-CCED-4038-8883-7A2CFEF05CAD}" dt="2022-11-14T15:43:55.178" v="31" actId="1076"/>
        <pc:sldMkLst>
          <pc:docMk/>
          <pc:sldMk cId="380713532" sldId="277"/>
        </pc:sldMkLst>
        <pc:spChg chg="del">
          <ac:chgData name="Philip Bernier" userId="c3372cc9dd38d45f" providerId="LiveId" clId="{3C906996-CCED-4038-8883-7A2CFEF05CAD}" dt="2022-11-14T15:42:20.933" v="21" actId="700"/>
          <ac:spMkLst>
            <pc:docMk/>
            <pc:sldMk cId="380713532" sldId="277"/>
            <ac:spMk id="2" creationId="{262C3C14-16ED-2219-C01D-C0524C494A76}"/>
          </ac:spMkLst>
        </pc:spChg>
        <pc:spChg chg="del">
          <ac:chgData name="Philip Bernier" userId="c3372cc9dd38d45f" providerId="LiveId" clId="{3C906996-CCED-4038-8883-7A2CFEF05CAD}" dt="2022-11-14T15:42:20.933" v="21" actId="700"/>
          <ac:spMkLst>
            <pc:docMk/>
            <pc:sldMk cId="380713532" sldId="277"/>
            <ac:spMk id="3" creationId="{5C66AF9C-BCF1-C3E8-D0D6-E85E7DA45939}"/>
          </ac:spMkLst>
        </pc:spChg>
        <pc:picChg chg="add mod">
          <ac:chgData name="Philip Bernier" userId="c3372cc9dd38d45f" providerId="LiveId" clId="{3C906996-CCED-4038-8883-7A2CFEF05CAD}" dt="2022-11-14T15:43:55.178" v="31" actId="1076"/>
          <ac:picMkLst>
            <pc:docMk/>
            <pc:sldMk cId="380713532" sldId="277"/>
            <ac:picMk id="2050" creationId="{F09612D7-4730-4E27-D9EA-CF3A2F6B0770}"/>
          </ac:picMkLst>
        </pc:picChg>
      </pc:sldChg>
      <pc:sldChg chg="addSp delSp modSp new mod modClrScheme chgLayout">
        <pc:chgData name="Philip Bernier" userId="c3372cc9dd38d45f" providerId="LiveId" clId="{3C906996-CCED-4038-8883-7A2CFEF05CAD}" dt="2022-12-01T13:16:38.774" v="38" actId="14100"/>
        <pc:sldMkLst>
          <pc:docMk/>
          <pc:sldMk cId="115215074" sldId="282"/>
        </pc:sldMkLst>
        <pc:spChg chg="del mod ord">
          <ac:chgData name="Philip Bernier" userId="c3372cc9dd38d45f" providerId="LiveId" clId="{3C906996-CCED-4038-8883-7A2CFEF05CAD}" dt="2022-12-01T13:16:01.246" v="33" actId="700"/>
          <ac:spMkLst>
            <pc:docMk/>
            <pc:sldMk cId="115215074" sldId="282"/>
            <ac:spMk id="2" creationId="{B9354825-2618-9315-AEF2-AE0F5B320F09}"/>
          </ac:spMkLst>
        </pc:spChg>
        <pc:spChg chg="del">
          <ac:chgData name="Philip Bernier" userId="c3372cc9dd38d45f" providerId="LiveId" clId="{3C906996-CCED-4038-8883-7A2CFEF05CAD}" dt="2022-12-01T13:16:01.246" v="33" actId="700"/>
          <ac:spMkLst>
            <pc:docMk/>
            <pc:sldMk cId="115215074" sldId="282"/>
            <ac:spMk id="3" creationId="{7CE6E79D-E036-9E3A-5FF9-E8BD6C01C7A4}"/>
          </ac:spMkLst>
        </pc:spChg>
        <pc:spChg chg="del">
          <ac:chgData name="Philip Bernier" userId="c3372cc9dd38d45f" providerId="LiveId" clId="{3C906996-CCED-4038-8883-7A2CFEF05CAD}" dt="2022-12-01T13:16:01.246" v="33" actId="700"/>
          <ac:spMkLst>
            <pc:docMk/>
            <pc:sldMk cId="115215074" sldId="282"/>
            <ac:spMk id="4" creationId="{9788490C-49C1-A891-1056-7D58ABBC2176}"/>
          </ac:spMkLst>
        </pc:spChg>
        <pc:spChg chg="add mod ord">
          <ac:chgData name="Philip Bernier" userId="c3372cc9dd38d45f" providerId="LiveId" clId="{3C906996-CCED-4038-8883-7A2CFEF05CAD}" dt="2022-12-01T13:16:01.246" v="33" actId="700"/>
          <ac:spMkLst>
            <pc:docMk/>
            <pc:sldMk cId="115215074" sldId="282"/>
            <ac:spMk id="5" creationId="{E140FC3F-CCD5-7E96-E52C-A4E773A5B400}"/>
          </ac:spMkLst>
        </pc:spChg>
        <pc:picChg chg="add mod">
          <ac:chgData name="Philip Bernier" userId="c3372cc9dd38d45f" providerId="LiveId" clId="{3C906996-CCED-4038-8883-7A2CFEF05CAD}" dt="2022-12-01T13:16:38.774" v="38" actId="14100"/>
          <ac:picMkLst>
            <pc:docMk/>
            <pc:sldMk cId="115215074" sldId="282"/>
            <ac:picMk id="1026" creationId="{A96EEE6A-2CBE-786A-C02A-AE09A503F4C5}"/>
          </ac:picMkLst>
        </pc:picChg>
      </pc:sldChg>
      <pc:sldChg chg="addSp delSp modSp new del mod modClrScheme chgLayout">
        <pc:chgData name="Philip Bernier" userId="c3372cc9dd38d45f" providerId="LiveId" clId="{3C906996-CCED-4038-8883-7A2CFEF05CAD}" dt="2022-11-14T15:43:52.305" v="30" actId="47"/>
        <pc:sldMkLst>
          <pc:docMk/>
          <pc:sldMk cId="1679839737" sldId="282"/>
        </pc:sldMkLst>
        <pc:spChg chg="del">
          <ac:chgData name="Philip Bernier" userId="c3372cc9dd38d45f" providerId="LiveId" clId="{3C906996-CCED-4038-8883-7A2CFEF05CAD}" dt="2022-11-14T15:31:04.072" v="1" actId="700"/>
          <ac:spMkLst>
            <pc:docMk/>
            <pc:sldMk cId="1679839737" sldId="282"/>
            <ac:spMk id="2" creationId="{EF5AC784-F329-3044-7F96-CEF5D1313A06}"/>
          </ac:spMkLst>
        </pc:spChg>
        <pc:spChg chg="del">
          <ac:chgData name="Philip Bernier" userId="c3372cc9dd38d45f" providerId="LiveId" clId="{3C906996-CCED-4038-8883-7A2CFEF05CAD}" dt="2022-11-14T15:31:04.072" v="1" actId="700"/>
          <ac:spMkLst>
            <pc:docMk/>
            <pc:sldMk cId="1679839737" sldId="282"/>
            <ac:spMk id="3" creationId="{499960B5-7783-DA36-3B17-2B18DF57D1E6}"/>
          </ac:spMkLst>
        </pc:spChg>
        <pc:picChg chg="add mod">
          <ac:chgData name="Philip Bernier" userId="c3372cc9dd38d45f" providerId="LiveId" clId="{3C906996-CCED-4038-8883-7A2CFEF05CAD}" dt="2022-11-14T15:33:25.181" v="20" actId="14100"/>
          <ac:picMkLst>
            <pc:docMk/>
            <pc:sldMk cId="1679839737" sldId="282"/>
            <ac:picMk id="1026" creationId="{EB9521AF-1AE8-64E6-4C25-03473DFB6CC5}"/>
          </ac:picMkLst>
        </pc:picChg>
      </pc:sldChg>
      <pc:sldChg chg="addSp delSp modSp new mod modAnim">
        <pc:chgData name="Philip Bernier" userId="c3372cc9dd38d45f" providerId="LiveId" clId="{3C906996-CCED-4038-8883-7A2CFEF05CAD}" dt="2022-12-01T13:47:34.782" v="90"/>
        <pc:sldMkLst>
          <pc:docMk/>
          <pc:sldMk cId="2656412998" sldId="283"/>
        </pc:sldMkLst>
        <pc:spChg chg="add del mod">
          <ac:chgData name="Philip Bernier" userId="c3372cc9dd38d45f" providerId="LiveId" clId="{3C906996-CCED-4038-8883-7A2CFEF05CAD}" dt="2022-12-01T13:42:35.427" v="64" actId="22"/>
          <ac:spMkLst>
            <pc:docMk/>
            <pc:sldMk cId="2656412998" sldId="283"/>
            <ac:spMk id="3" creationId="{A1504B90-5A65-7F00-C8CF-AFF72C8F069C}"/>
          </ac:spMkLst>
        </pc:spChg>
        <pc:picChg chg="add mod">
          <ac:chgData name="Philip Bernier" userId="c3372cc9dd38d45f" providerId="LiveId" clId="{3C906996-CCED-4038-8883-7A2CFEF05CAD}" dt="2022-12-01T13:30:38" v="54" actId="14100"/>
          <ac:picMkLst>
            <pc:docMk/>
            <pc:sldMk cId="2656412998" sldId="283"/>
            <ac:picMk id="1026" creationId="{9DB523A7-37A3-F300-AC0B-D9BEB3D71393}"/>
          </ac:picMkLst>
        </pc:picChg>
        <pc:picChg chg="add del">
          <ac:chgData name="Philip Bernier" userId="c3372cc9dd38d45f" providerId="LiveId" clId="{3C906996-CCED-4038-8883-7A2CFEF05CAD}" dt="2022-12-01T13:42:38.561" v="66" actId="478"/>
          <ac:picMkLst>
            <pc:docMk/>
            <pc:sldMk cId="2656412998" sldId="283"/>
            <ac:picMk id="1028" creationId="{54B5D833-224D-ECDD-74CF-FBC462626873}"/>
          </ac:picMkLst>
        </pc:picChg>
        <pc:picChg chg="add mod">
          <ac:chgData name="Philip Bernier" userId="c3372cc9dd38d45f" providerId="LiveId" clId="{3C906996-CCED-4038-8883-7A2CFEF05CAD}" dt="2022-12-01T13:47:18.697" v="88" actId="1076"/>
          <ac:picMkLst>
            <pc:docMk/>
            <pc:sldMk cId="2656412998" sldId="283"/>
            <ac:picMk id="1030" creationId="{8ADD4E39-DBE4-9784-8E27-45D066A083CD}"/>
          </ac:picMkLst>
        </pc:picChg>
      </pc:sldChg>
    </pc:docChg>
  </pc:docChgLst>
  <pc:docChgLst>
    <pc:chgData name="Philip Bernier" userId="c3372cc9dd38d45f" providerId="Windows Live" clId="Web-{DB54B4B8-ACBB-4A57-92A1-A64C2E1726CD}"/>
    <pc:docChg chg="addSld sldOrd">
      <pc:chgData name="Philip Bernier" userId="c3372cc9dd38d45f" providerId="Windows Live" clId="Web-{DB54B4B8-ACBB-4A57-92A1-A64C2E1726CD}" dt="2023-02-05T13:29:39.585" v="2"/>
      <pc:docMkLst>
        <pc:docMk/>
      </pc:docMkLst>
      <pc:sldChg chg="new ord">
        <pc:chgData name="Philip Bernier" userId="c3372cc9dd38d45f" providerId="Windows Live" clId="Web-{DB54B4B8-ACBB-4A57-92A1-A64C2E1726CD}" dt="2023-02-05T13:29:07.348" v="1"/>
        <pc:sldMkLst>
          <pc:docMk/>
          <pc:sldMk cId="2416977166" sldId="296"/>
        </pc:sldMkLst>
      </pc:sldChg>
      <pc:sldChg chg="new">
        <pc:chgData name="Philip Bernier" userId="c3372cc9dd38d45f" providerId="Windows Live" clId="Web-{DB54B4B8-ACBB-4A57-92A1-A64C2E1726CD}" dt="2023-02-05T13:29:39.585" v="2"/>
        <pc:sldMkLst>
          <pc:docMk/>
          <pc:sldMk cId="3795400532" sldId="297"/>
        </pc:sldMkLst>
      </pc:sldChg>
    </pc:docChg>
  </pc:docChgLst>
  <pc:docChgLst>
    <pc:chgData name="Philip Bernier" userId="c3372cc9dd38d45f" providerId="Windows Live" clId="Web-{1C933C56-EE3E-49C8-9EAA-87AE72DE3C43}"/>
    <pc:docChg chg="modSld">
      <pc:chgData name="Philip Bernier" userId="c3372cc9dd38d45f" providerId="Windows Live" clId="Web-{1C933C56-EE3E-49C8-9EAA-87AE72DE3C43}" dt="2023-01-22T15:12:13.092" v="45" actId="20577"/>
      <pc:docMkLst>
        <pc:docMk/>
      </pc:docMkLst>
      <pc:sldChg chg="modSp">
        <pc:chgData name="Philip Bernier" userId="c3372cc9dd38d45f" providerId="Windows Live" clId="Web-{1C933C56-EE3E-49C8-9EAA-87AE72DE3C43}" dt="2023-01-22T15:12:13.092" v="45" actId="20577"/>
        <pc:sldMkLst>
          <pc:docMk/>
          <pc:sldMk cId="1604319608" sldId="288"/>
        </pc:sldMkLst>
        <pc:spChg chg="mod">
          <ac:chgData name="Philip Bernier" userId="c3372cc9dd38d45f" providerId="Windows Live" clId="Web-{1C933C56-EE3E-49C8-9EAA-87AE72DE3C43}" dt="2023-01-22T15:12:13.092" v="45" actId="20577"/>
          <ac:spMkLst>
            <pc:docMk/>
            <pc:sldMk cId="1604319608" sldId="288"/>
            <ac:spMk id="3" creationId="{4F7B8B79-C1CF-0969-FC24-8E1A5197E70A}"/>
          </ac:spMkLst>
        </pc:spChg>
      </pc:sldChg>
      <pc:sldChg chg="modSp">
        <pc:chgData name="Philip Bernier" userId="c3372cc9dd38d45f" providerId="Windows Live" clId="Web-{1C933C56-EE3E-49C8-9EAA-87AE72DE3C43}" dt="2023-01-22T14:23:37.102" v="23" actId="20577"/>
        <pc:sldMkLst>
          <pc:docMk/>
          <pc:sldMk cId="1932307207" sldId="289"/>
        </pc:sldMkLst>
        <pc:spChg chg="mod">
          <ac:chgData name="Philip Bernier" userId="c3372cc9dd38d45f" providerId="Windows Live" clId="Web-{1C933C56-EE3E-49C8-9EAA-87AE72DE3C43}" dt="2023-01-22T14:21:59.345" v="7" actId="20577"/>
          <ac:spMkLst>
            <pc:docMk/>
            <pc:sldMk cId="1932307207" sldId="289"/>
            <ac:spMk id="2" creationId="{35A3427E-6A33-F7BC-3373-D048306483A0}"/>
          </ac:spMkLst>
        </pc:spChg>
        <pc:spChg chg="mod">
          <ac:chgData name="Philip Bernier" userId="c3372cc9dd38d45f" providerId="Windows Live" clId="Web-{1C933C56-EE3E-49C8-9EAA-87AE72DE3C43}" dt="2023-01-22T14:23:37.102" v="23" actId="20577"/>
          <ac:spMkLst>
            <pc:docMk/>
            <pc:sldMk cId="1932307207" sldId="289"/>
            <ac:spMk id="3" creationId="{00CE3602-3E43-381A-34B2-90FF2B3C8D03}"/>
          </ac:spMkLst>
        </pc:spChg>
      </pc:sldChg>
    </pc:docChg>
  </pc:docChgLst>
  <pc:docChgLst>
    <pc:chgData name="Philip Bernier" userId="c3372cc9dd38d45f" providerId="Windows Live" clId="Web-{C9ABFEE6-2D2F-469B-9CED-52482D5ABF6A}"/>
    <pc:docChg chg="modSld">
      <pc:chgData name="Philip Bernier" userId="c3372cc9dd38d45f" providerId="Windows Live" clId="Web-{C9ABFEE6-2D2F-469B-9CED-52482D5ABF6A}" dt="2023-02-05T13:35:55.010" v="6" actId="1076"/>
      <pc:docMkLst>
        <pc:docMk/>
      </pc:docMkLst>
      <pc:sldChg chg="addSp delSp modSp">
        <pc:chgData name="Philip Bernier" userId="c3372cc9dd38d45f" providerId="Windows Live" clId="Web-{C9ABFEE6-2D2F-469B-9CED-52482D5ABF6A}" dt="2023-02-05T13:35:55.010" v="6" actId="1076"/>
        <pc:sldMkLst>
          <pc:docMk/>
          <pc:sldMk cId="3795400532" sldId="297"/>
        </pc:sldMkLst>
        <pc:spChg chg="del">
          <ac:chgData name="Philip Bernier" userId="c3372cc9dd38d45f" providerId="Windows Live" clId="Web-{C9ABFEE6-2D2F-469B-9CED-52482D5ABF6A}" dt="2023-02-05T13:34:40.055" v="0"/>
          <ac:spMkLst>
            <pc:docMk/>
            <pc:sldMk cId="3795400532" sldId="297"/>
            <ac:spMk id="4" creationId="{ECADF4C9-CAB3-08E2-BF2B-EA8D4D932BB2}"/>
          </ac:spMkLst>
        </pc:spChg>
        <pc:picChg chg="add mod ord">
          <ac:chgData name="Philip Bernier" userId="c3372cc9dd38d45f" providerId="Windows Live" clId="Web-{C9ABFEE6-2D2F-469B-9CED-52482D5ABF6A}" dt="2023-02-05T13:35:55.010" v="6" actId="1076"/>
          <ac:picMkLst>
            <pc:docMk/>
            <pc:sldMk cId="3795400532" sldId="297"/>
            <ac:picMk id="3" creationId="{06BBA1B6-BC6C-8D8E-0782-74B9CDF38261}"/>
          </ac:picMkLst>
        </pc:picChg>
      </pc:sldChg>
    </pc:docChg>
  </pc:docChgLst>
  <pc:docChgLst>
    <pc:chgData name="Philip Bernier" userId="c3372cc9dd38d45f" providerId="Windows Live" clId="Web-{9B7CB2EC-B59C-452A-A501-02F72A801040}"/>
    <pc:docChg chg="modSld">
      <pc:chgData name="Philip Bernier" userId="c3372cc9dd38d45f" providerId="Windows Live" clId="Web-{9B7CB2EC-B59C-452A-A501-02F72A801040}" dt="2023-01-18T05:22:18.821" v="122" actId="20577"/>
      <pc:docMkLst>
        <pc:docMk/>
      </pc:docMkLst>
      <pc:sldChg chg="modSp">
        <pc:chgData name="Philip Bernier" userId="c3372cc9dd38d45f" providerId="Windows Live" clId="Web-{9B7CB2EC-B59C-452A-A501-02F72A801040}" dt="2023-01-18T05:22:18.821" v="122" actId="20577"/>
        <pc:sldMkLst>
          <pc:docMk/>
          <pc:sldMk cId="3600820136" sldId="256"/>
        </pc:sldMkLst>
        <pc:spChg chg="mod">
          <ac:chgData name="Philip Bernier" userId="c3372cc9dd38d45f" providerId="Windows Live" clId="Web-{9B7CB2EC-B59C-452A-A501-02F72A801040}" dt="2023-01-18T05:22:18.821" v="122" actId="20577"/>
          <ac:spMkLst>
            <pc:docMk/>
            <pc:sldMk cId="3600820136" sldId="256"/>
            <ac:spMk id="3" creationId="{00000000-0000-0000-0000-000000000000}"/>
          </ac:spMkLst>
        </pc:spChg>
      </pc:sldChg>
      <pc:sldChg chg="modSp addAnim delAnim modAnim">
        <pc:chgData name="Philip Bernier" userId="c3372cc9dd38d45f" providerId="Windows Live" clId="Web-{9B7CB2EC-B59C-452A-A501-02F72A801040}" dt="2023-01-18T05:21:10.834" v="113" actId="20577"/>
        <pc:sldMkLst>
          <pc:docMk/>
          <pc:sldMk cId="2808091556" sldId="284"/>
        </pc:sldMkLst>
        <pc:spChg chg="mod">
          <ac:chgData name="Philip Bernier" userId="c3372cc9dd38d45f" providerId="Windows Live" clId="Web-{9B7CB2EC-B59C-452A-A501-02F72A801040}" dt="2023-01-18T05:21:10.834" v="113" actId="20577"/>
          <ac:spMkLst>
            <pc:docMk/>
            <pc:sldMk cId="2808091556" sldId="284"/>
            <ac:spMk id="3" creationId="{3E77E22E-589A-61C5-E3AE-A65822B46306}"/>
          </ac:spMkLst>
        </pc:spChg>
      </pc:sldChg>
    </pc:docChg>
  </pc:docChgLst>
  <pc:docChgLst>
    <pc:chgData name="Philip Bernier" userId="c3372cc9dd38d45f" providerId="Windows Live" clId="Web-{176187E6-9A8A-4A68-A41C-1E7A79DBE50A}"/>
    <pc:docChg chg="addSld delSld modSld">
      <pc:chgData name="Philip Bernier" userId="c3372cc9dd38d45f" providerId="Windows Live" clId="Web-{176187E6-9A8A-4A68-A41C-1E7A79DBE50A}" dt="2023-02-02T05:51:01.873" v="15"/>
      <pc:docMkLst>
        <pc:docMk/>
      </pc:docMkLst>
      <pc:sldChg chg="del">
        <pc:chgData name="Philip Bernier" userId="c3372cc9dd38d45f" providerId="Windows Live" clId="Web-{176187E6-9A8A-4A68-A41C-1E7A79DBE50A}" dt="2023-02-02T05:51:01.873" v="15"/>
        <pc:sldMkLst>
          <pc:docMk/>
          <pc:sldMk cId="3970798674" sldId="271"/>
        </pc:sldMkLst>
      </pc:sldChg>
      <pc:sldChg chg="del">
        <pc:chgData name="Philip Bernier" userId="c3372cc9dd38d45f" providerId="Windows Live" clId="Web-{176187E6-9A8A-4A68-A41C-1E7A79DBE50A}" dt="2023-02-02T05:48:57.995" v="11"/>
        <pc:sldMkLst>
          <pc:docMk/>
          <pc:sldMk cId="115215074" sldId="282"/>
        </pc:sldMkLst>
      </pc:sldChg>
      <pc:sldChg chg="del mod modShow">
        <pc:chgData name="Philip Bernier" userId="c3372cc9dd38d45f" providerId="Windows Live" clId="Web-{176187E6-9A8A-4A68-A41C-1E7A79DBE50A}" dt="2023-02-02T05:49:12.839" v="13"/>
        <pc:sldMkLst>
          <pc:docMk/>
          <pc:sldMk cId="3466225814" sldId="286"/>
        </pc:sldMkLst>
      </pc:sldChg>
      <pc:sldChg chg="del">
        <pc:chgData name="Philip Bernier" userId="c3372cc9dd38d45f" providerId="Windows Live" clId="Web-{176187E6-9A8A-4A68-A41C-1E7A79DBE50A}" dt="2023-02-02T05:49:03.276" v="12"/>
        <pc:sldMkLst>
          <pc:docMk/>
          <pc:sldMk cId="333664042" sldId="291"/>
        </pc:sldMkLst>
      </pc:sldChg>
      <pc:sldChg chg="new">
        <pc:chgData name="Philip Bernier" userId="c3372cc9dd38d45f" providerId="Windows Live" clId="Web-{176187E6-9A8A-4A68-A41C-1E7A79DBE50A}" dt="2023-02-02T05:49:32.465" v="14"/>
        <pc:sldMkLst>
          <pc:docMk/>
          <pc:sldMk cId="2413941905" sldId="291"/>
        </pc:sldMkLst>
      </pc:sldChg>
      <pc:sldChg chg="del">
        <pc:chgData name="Philip Bernier" userId="c3372cc9dd38d45f" providerId="Windows Live" clId="Web-{176187E6-9A8A-4A68-A41C-1E7A79DBE50A}" dt="2023-02-02T05:48:49.260" v="10"/>
        <pc:sldMkLst>
          <pc:docMk/>
          <pc:sldMk cId="1100688313" sldId="293"/>
        </pc:sldMkLst>
      </pc:sldChg>
      <pc:sldChg chg="new del">
        <pc:chgData name="Philip Bernier" userId="c3372cc9dd38d45f" providerId="Windows Live" clId="Web-{176187E6-9A8A-4A68-A41C-1E7A79DBE50A}" dt="2023-02-02T05:47:38.728" v="7"/>
        <pc:sldMkLst>
          <pc:docMk/>
          <pc:sldMk cId="2109082503" sldId="294"/>
        </pc:sldMkLst>
      </pc:sldChg>
      <pc:sldChg chg="new del">
        <pc:chgData name="Philip Bernier" userId="c3372cc9dd38d45f" providerId="Windows Live" clId="Web-{176187E6-9A8A-4A68-A41C-1E7A79DBE50A}" dt="2023-02-02T05:47:33.477" v="6"/>
        <pc:sldMkLst>
          <pc:docMk/>
          <pc:sldMk cId="1139707731" sldId="295"/>
        </pc:sldMkLst>
      </pc:sldChg>
      <pc:sldChg chg="new del">
        <pc:chgData name="Philip Bernier" userId="c3372cc9dd38d45f" providerId="Windows Live" clId="Web-{176187E6-9A8A-4A68-A41C-1E7A79DBE50A}" dt="2023-02-02T05:46:48.055" v="4"/>
        <pc:sldMkLst>
          <pc:docMk/>
          <pc:sldMk cId="2106321543" sldId="295"/>
        </pc:sldMkLst>
      </pc:sldChg>
    </pc:docChg>
  </pc:docChgLst>
  <pc:docChgLst>
    <pc:chgData name="Philip Bernier" userId="c3372cc9dd38d45f" providerId="Windows Live" clId="Web-{5D3C1D5F-A009-4264-93E0-20F909598619}"/>
    <pc:docChg chg="modSld sldOrd">
      <pc:chgData name="Philip Bernier" userId="c3372cc9dd38d45f" providerId="Windows Live" clId="Web-{5D3C1D5F-A009-4264-93E0-20F909598619}" dt="2023-02-05T13:43:06.165" v="21"/>
      <pc:docMkLst>
        <pc:docMk/>
      </pc:docMkLst>
      <pc:sldChg chg="ord">
        <pc:chgData name="Philip Bernier" userId="c3372cc9dd38d45f" providerId="Windows Live" clId="Web-{5D3C1D5F-A009-4264-93E0-20F909598619}" dt="2023-02-05T13:43:06.165" v="21"/>
        <pc:sldMkLst>
          <pc:docMk/>
          <pc:sldMk cId="2254311003" sldId="263"/>
        </pc:sldMkLst>
      </pc:sldChg>
      <pc:sldChg chg="ord">
        <pc:chgData name="Philip Bernier" userId="c3372cc9dd38d45f" providerId="Windows Live" clId="Web-{5D3C1D5F-A009-4264-93E0-20F909598619}" dt="2023-02-05T13:42:07.023" v="18"/>
        <pc:sldMkLst>
          <pc:docMk/>
          <pc:sldMk cId="135996028" sldId="292"/>
        </pc:sldMkLst>
      </pc:sldChg>
      <pc:sldChg chg="modSp ord">
        <pc:chgData name="Philip Bernier" userId="c3372cc9dd38d45f" providerId="Windows Live" clId="Web-{5D3C1D5F-A009-4264-93E0-20F909598619}" dt="2023-02-05T13:42:23.773" v="20"/>
        <pc:sldMkLst>
          <pc:docMk/>
          <pc:sldMk cId="3371361313" sldId="293"/>
        </pc:sldMkLst>
        <pc:spChg chg="mod">
          <ac:chgData name="Philip Bernier" userId="c3372cc9dd38d45f" providerId="Windows Live" clId="Web-{5D3C1D5F-A009-4264-93E0-20F909598619}" dt="2023-02-05T13:41:40.179" v="17" actId="14100"/>
          <ac:spMkLst>
            <pc:docMk/>
            <pc:sldMk cId="3371361313" sldId="293"/>
            <ac:spMk id="10" creationId="{8274663B-00B7-4ACD-781A-D8325572966B}"/>
          </ac:spMkLst>
        </pc:spChg>
      </pc:sldChg>
    </pc:docChg>
  </pc:docChgLst>
  <pc:docChgLst>
    <pc:chgData name="Philip Bernier" userId="c3372cc9dd38d45f" providerId="Windows Live" clId="Web-{CEA2DE71-63D1-4C50-9FC7-AEF8C784C0CA}"/>
    <pc:docChg chg="addSld delSld modSld sldOrd">
      <pc:chgData name="Philip Bernier" userId="c3372cc9dd38d45f" providerId="Windows Live" clId="Web-{CEA2DE71-63D1-4C50-9FC7-AEF8C784C0CA}" dt="2023-01-21T21:18:46.499" v="277"/>
      <pc:docMkLst>
        <pc:docMk/>
      </pc:docMkLst>
      <pc:sldChg chg="del">
        <pc:chgData name="Philip Bernier" userId="c3372cc9dd38d45f" providerId="Windows Live" clId="Web-{CEA2DE71-63D1-4C50-9FC7-AEF8C784C0CA}" dt="2023-01-21T21:18:46.499" v="277"/>
        <pc:sldMkLst>
          <pc:docMk/>
          <pc:sldMk cId="380713532" sldId="277"/>
        </pc:sldMkLst>
      </pc:sldChg>
      <pc:sldChg chg="ord">
        <pc:chgData name="Philip Bernier" userId="c3372cc9dd38d45f" providerId="Windows Live" clId="Web-{CEA2DE71-63D1-4C50-9FC7-AEF8C784C0CA}" dt="2023-01-21T20:45:52.271" v="101"/>
        <pc:sldMkLst>
          <pc:docMk/>
          <pc:sldMk cId="2656412998" sldId="283"/>
        </pc:sldMkLst>
      </pc:sldChg>
      <pc:sldChg chg="modSp ord addAnim delAnim">
        <pc:chgData name="Philip Bernier" userId="c3372cc9dd38d45f" providerId="Windows Live" clId="Web-{CEA2DE71-63D1-4C50-9FC7-AEF8C784C0CA}" dt="2023-01-21T20:45:51.317" v="99"/>
        <pc:sldMkLst>
          <pc:docMk/>
          <pc:sldMk cId="2808091556" sldId="284"/>
        </pc:sldMkLst>
        <pc:spChg chg="mod">
          <ac:chgData name="Philip Bernier" userId="c3372cc9dd38d45f" providerId="Windows Live" clId="Web-{CEA2DE71-63D1-4C50-9FC7-AEF8C784C0CA}" dt="2023-01-21T20:43:31.346" v="97" actId="14100"/>
          <ac:spMkLst>
            <pc:docMk/>
            <pc:sldMk cId="2808091556" sldId="284"/>
            <ac:spMk id="2" creationId="{2B1D4F6E-E718-E3E1-946A-39D8BF454254}"/>
          </ac:spMkLst>
        </pc:spChg>
        <pc:spChg chg="mod">
          <ac:chgData name="Philip Bernier" userId="c3372cc9dd38d45f" providerId="Windows Live" clId="Web-{CEA2DE71-63D1-4C50-9FC7-AEF8C784C0CA}" dt="2023-01-21T20:43:02.455" v="94" actId="20577"/>
          <ac:spMkLst>
            <pc:docMk/>
            <pc:sldMk cId="2808091556" sldId="284"/>
            <ac:spMk id="3" creationId="{3E77E22E-589A-61C5-E3AE-A65822B46306}"/>
          </ac:spMkLst>
        </pc:spChg>
      </pc:sldChg>
      <pc:sldChg chg="modSp ord addAnim modAnim">
        <pc:chgData name="Philip Bernier" userId="c3372cc9dd38d45f" providerId="Windows Live" clId="Web-{CEA2DE71-63D1-4C50-9FC7-AEF8C784C0CA}" dt="2023-01-21T21:15:18.588" v="268"/>
        <pc:sldMkLst>
          <pc:docMk/>
          <pc:sldMk cId="2444081711" sldId="285"/>
        </pc:sldMkLst>
        <pc:spChg chg="mod">
          <ac:chgData name="Philip Bernier" userId="c3372cc9dd38d45f" providerId="Windows Live" clId="Web-{CEA2DE71-63D1-4C50-9FC7-AEF8C784C0CA}" dt="2023-01-21T21:14:51.244" v="265" actId="14100"/>
          <ac:spMkLst>
            <pc:docMk/>
            <pc:sldMk cId="2444081711" sldId="285"/>
            <ac:spMk id="2" creationId="{3E29308B-1A60-6EEB-3AAA-94B030B173E1}"/>
          </ac:spMkLst>
        </pc:spChg>
        <pc:spChg chg="mod">
          <ac:chgData name="Philip Bernier" userId="c3372cc9dd38d45f" providerId="Windows Live" clId="Web-{CEA2DE71-63D1-4C50-9FC7-AEF8C784C0CA}" dt="2023-01-21T21:14:56.244" v="266" actId="14100"/>
          <ac:spMkLst>
            <pc:docMk/>
            <pc:sldMk cId="2444081711" sldId="285"/>
            <ac:spMk id="3" creationId="{03CDF4A9-C04A-D25D-F95A-A8309627860E}"/>
          </ac:spMkLst>
        </pc:spChg>
      </pc:sldChg>
      <pc:sldChg chg="add del replId">
        <pc:chgData name="Philip Bernier" userId="c3372cc9dd38d45f" providerId="Windows Live" clId="Web-{CEA2DE71-63D1-4C50-9FC7-AEF8C784C0CA}" dt="2023-01-21T21:18:04.638" v="273"/>
        <pc:sldMkLst>
          <pc:docMk/>
          <pc:sldMk cId="1611914231" sldId="288"/>
        </pc:sldMkLst>
      </pc:sldChg>
      <pc:sldChg chg="add del replId">
        <pc:chgData name="Philip Bernier" userId="c3372cc9dd38d45f" providerId="Windows Live" clId="Web-{CEA2DE71-63D1-4C50-9FC7-AEF8C784C0CA}" dt="2023-01-21T21:18:22.373" v="274"/>
        <pc:sldMkLst>
          <pc:docMk/>
          <pc:sldMk cId="3583247585" sldId="289"/>
        </pc:sldMkLst>
      </pc:sldChg>
      <pc:sldChg chg="add del replId">
        <pc:chgData name="Philip Bernier" userId="c3372cc9dd38d45f" providerId="Windows Live" clId="Web-{CEA2DE71-63D1-4C50-9FC7-AEF8C784C0CA}" dt="2023-01-21T21:18:28.577" v="275"/>
        <pc:sldMkLst>
          <pc:docMk/>
          <pc:sldMk cId="1746932111" sldId="290"/>
        </pc:sldMkLst>
      </pc:sldChg>
      <pc:sldChg chg="add del replId">
        <pc:chgData name="Philip Bernier" userId="c3372cc9dd38d45f" providerId="Windows Live" clId="Web-{CEA2DE71-63D1-4C50-9FC7-AEF8C784C0CA}" dt="2023-01-21T21:18:34.327" v="276"/>
        <pc:sldMkLst>
          <pc:docMk/>
          <pc:sldMk cId="4209723760" sldId="291"/>
        </pc:sldMkLst>
      </pc:sldChg>
    </pc:docChg>
  </pc:docChgLst>
  <pc:docChgLst>
    <pc:chgData name="Philip Bernier" userId="c3372cc9dd38d45f" providerId="Windows Live" clId="Web-{0596EF4D-F64B-44FF-9E2D-84836E93A4F6}"/>
    <pc:docChg chg="addSld">
      <pc:chgData name="Philip Bernier" userId="c3372cc9dd38d45f" providerId="Windows Live" clId="Web-{0596EF4D-F64B-44FF-9E2D-84836E93A4F6}" dt="2023-01-18T05:30:28.895" v="0"/>
      <pc:docMkLst>
        <pc:docMk/>
      </pc:docMkLst>
      <pc:sldChg chg="new">
        <pc:chgData name="Philip Bernier" userId="c3372cc9dd38d45f" providerId="Windows Live" clId="Web-{0596EF4D-F64B-44FF-9E2D-84836E93A4F6}" dt="2023-01-18T05:30:28.895" v="0"/>
        <pc:sldMkLst>
          <pc:docMk/>
          <pc:sldMk cId="3466225814" sldId="286"/>
        </pc:sldMkLst>
      </pc:sldChg>
    </pc:docChg>
  </pc:docChgLst>
  <pc:docChgLst>
    <pc:chgData name="Philip Bernier" userId="c3372cc9dd38d45f" providerId="Windows Live" clId="Web-{4DFA9535-47E0-40EC-A4A9-49505FA3450D}"/>
    <pc:docChg chg="modSld">
      <pc:chgData name="Philip Bernier" userId="c3372cc9dd38d45f" providerId="Windows Live" clId="Web-{4DFA9535-47E0-40EC-A4A9-49505FA3450D}" dt="2023-01-26T12:59:08.493" v="9" actId="20577"/>
      <pc:docMkLst>
        <pc:docMk/>
      </pc:docMkLst>
      <pc:sldChg chg="modSp">
        <pc:chgData name="Philip Bernier" userId="c3372cc9dd38d45f" providerId="Windows Live" clId="Web-{4DFA9535-47E0-40EC-A4A9-49505FA3450D}" dt="2023-01-26T12:59:08.493" v="9" actId="20577"/>
        <pc:sldMkLst>
          <pc:docMk/>
          <pc:sldMk cId="1932307207" sldId="289"/>
        </pc:sldMkLst>
        <pc:spChg chg="mod">
          <ac:chgData name="Philip Bernier" userId="c3372cc9dd38d45f" providerId="Windows Live" clId="Web-{4DFA9535-47E0-40EC-A4A9-49505FA3450D}" dt="2023-01-26T12:59:08.493" v="9" actId="20577"/>
          <ac:spMkLst>
            <pc:docMk/>
            <pc:sldMk cId="1932307207" sldId="289"/>
            <ac:spMk id="3" creationId="{00CE3602-3E43-381A-34B2-90FF2B3C8D03}"/>
          </ac:spMkLst>
        </pc:spChg>
      </pc:sldChg>
    </pc:docChg>
  </pc:docChgLst>
  <pc:docChgLst>
    <pc:chgData name="Philip Bernier" userId="c3372cc9dd38d45f" providerId="Windows Live" clId="Web-{77DBB0DF-C690-481B-93C6-7422013C692E}"/>
    <pc:docChg chg="addSld delSld modSld">
      <pc:chgData name="Philip Bernier" userId="c3372cc9dd38d45f" providerId="Windows Live" clId="Web-{77DBB0DF-C690-481B-93C6-7422013C692E}" dt="2023-02-02T05:34:57.785" v="13"/>
      <pc:docMkLst>
        <pc:docMk/>
      </pc:docMkLst>
      <pc:sldChg chg="addSp delSp modSp">
        <pc:chgData name="Philip Bernier" userId="c3372cc9dd38d45f" providerId="Windows Live" clId="Web-{77DBB0DF-C690-481B-93C6-7422013C692E}" dt="2023-02-02T05:30:37.309" v="7"/>
        <pc:sldMkLst>
          <pc:docMk/>
          <pc:sldMk cId="3466225814" sldId="286"/>
        </pc:sldMkLst>
        <pc:spChg chg="add del">
          <ac:chgData name="Philip Bernier" userId="c3372cc9dd38d45f" providerId="Windows Live" clId="Web-{77DBB0DF-C690-481B-93C6-7422013C692E}" dt="2023-02-02T05:30:30.637" v="6"/>
          <ac:spMkLst>
            <pc:docMk/>
            <pc:sldMk cId="3466225814" sldId="286"/>
            <ac:spMk id="3" creationId="{BDC3DEBE-48F9-54FB-FE99-7477688FAD35}"/>
          </ac:spMkLst>
        </pc:spChg>
        <pc:graphicFrameChg chg="add del mod ord modGraphic">
          <ac:chgData name="Philip Bernier" userId="c3372cc9dd38d45f" providerId="Windows Live" clId="Web-{77DBB0DF-C690-481B-93C6-7422013C692E}" dt="2023-02-02T05:30:25.199" v="5"/>
          <ac:graphicFrameMkLst>
            <pc:docMk/>
            <pc:sldMk cId="3466225814" sldId="286"/>
            <ac:graphicFrameMk id="4" creationId="{4B8D5855-E6BB-E090-ED82-402F35B22F6A}"/>
          </ac:graphicFrameMkLst>
        </pc:graphicFrameChg>
        <pc:graphicFrameChg chg="add mod ord modGraphic">
          <ac:chgData name="Philip Bernier" userId="c3372cc9dd38d45f" providerId="Windows Live" clId="Web-{77DBB0DF-C690-481B-93C6-7422013C692E}" dt="2023-02-02T05:30:30.637" v="6"/>
          <ac:graphicFrameMkLst>
            <pc:docMk/>
            <pc:sldMk cId="3466225814" sldId="286"/>
            <ac:graphicFrameMk id="30" creationId="{1C06435B-D285-1D3F-B3EF-0F36885F9A4B}"/>
          </ac:graphicFrameMkLst>
        </pc:graphicFrameChg>
        <pc:graphicFrameChg chg="add">
          <ac:chgData name="Philip Bernier" userId="c3372cc9dd38d45f" providerId="Windows Live" clId="Web-{77DBB0DF-C690-481B-93C6-7422013C692E}" dt="2023-02-02T05:30:37.309" v="7"/>
          <ac:graphicFrameMkLst>
            <pc:docMk/>
            <pc:sldMk cId="3466225814" sldId="286"/>
            <ac:graphicFrameMk id="38" creationId="{2FAC0E70-B3F4-6F51-4580-FC914E826FC1}"/>
          </ac:graphicFrameMkLst>
        </pc:graphicFrameChg>
        <pc:picChg chg="add del mod">
          <ac:chgData name="Philip Bernier" userId="c3372cc9dd38d45f" providerId="Windows Live" clId="Web-{77DBB0DF-C690-481B-93C6-7422013C692E}" dt="2023-02-02T05:30:19.777" v="4"/>
          <ac:picMkLst>
            <pc:docMk/>
            <pc:sldMk cId="3466225814" sldId="286"/>
            <ac:picMk id="11" creationId="{266119B7-8FEF-D1A7-4C5B-4F7B03EEB524}"/>
          </ac:picMkLst>
        </pc:picChg>
      </pc:sldChg>
      <pc:sldChg chg="add replId">
        <pc:chgData name="Philip Bernier" userId="c3372cc9dd38d45f" providerId="Windows Live" clId="Web-{77DBB0DF-C690-481B-93C6-7422013C692E}" dt="2023-02-02T05:30:56.278" v="8"/>
        <pc:sldMkLst>
          <pc:docMk/>
          <pc:sldMk cId="923673774" sldId="290"/>
        </pc:sldMkLst>
      </pc:sldChg>
      <pc:sldChg chg="add replId">
        <pc:chgData name="Philip Bernier" userId="c3372cc9dd38d45f" providerId="Windows Live" clId="Web-{77DBB0DF-C690-481B-93C6-7422013C692E}" dt="2023-02-02T05:30:59.903" v="9"/>
        <pc:sldMkLst>
          <pc:docMk/>
          <pc:sldMk cId="333664042" sldId="291"/>
        </pc:sldMkLst>
      </pc:sldChg>
      <pc:sldChg chg="modSp add del replId">
        <pc:chgData name="Philip Bernier" userId="c3372cc9dd38d45f" providerId="Windows Live" clId="Web-{77DBB0DF-C690-481B-93C6-7422013C692E}" dt="2023-02-02T05:34:57.785" v="13"/>
        <pc:sldMkLst>
          <pc:docMk/>
          <pc:sldMk cId="2554055785" sldId="292"/>
        </pc:sldMkLst>
        <pc:picChg chg="mod">
          <ac:chgData name="Philip Bernier" userId="c3372cc9dd38d45f" providerId="Windows Live" clId="Web-{77DBB0DF-C690-481B-93C6-7422013C692E}" dt="2023-02-02T05:34:44.160" v="12" actId="1076"/>
          <ac:picMkLst>
            <pc:docMk/>
            <pc:sldMk cId="2554055785" sldId="292"/>
            <ac:picMk id="1026" creationId="{A96EEE6A-2CBE-786A-C02A-AE09A503F4C5}"/>
          </ac:picMkLst>
        </pc:picChg>
      </pc:sldChg>
      <pc:sldChg chg="new">
        <pc:chgData name="Philip Bernier" userId="c3372cc9dd38d45f" providerId="Windows Live" clId="Web-{77DBB0DF-C690-481B-93C6-7422013C692E}" dt="2023-02-02T05:33:10.032" v="11"/>
        <pc:sldMkLst>
          <pc:docMk/>
          <pc:sldMk cId="1100688313" sldId="293"/>
        </pc:sldMkLst>
      </pc:sldChg>
    </pc:docChg>
  </pc:docChgLst>
  <pc:docChgLst>
    <pc:chgData name="Philip Bernier" userId="c3372cc9dd38d45f" providerId="Windows Live" clId="Web-{6C5BEBFB-816D-43A5-AAD7-923047DBD180}"/>
    <pc:docChg chg="addSld delSld modSld">
      <pc:chgData name="Philip Bernier" userId="c3372cc9dd38d45f" providerId="Windows Live" clId="Web-{6C5BEBFB-816D-43A5-AAD7-923047DBD180}" dt="2023-02-03T05:20:27.221" v="140" actId="20577"/>
      <pc:docMkLst>
        <pc:docMk/>
      </pc:docMkLst>
      <pc:sldChg chg="del">
        <pc:chgData name="Philip Bernier" userId="c3372cc9dd38d45f" providerId="Windows Live" clId="Web-{6C5BEBFB-816D-43A5-AAD7-923047DBD180}" dt="2023-02-03T04:52:47.916" v="12"/>
        <pc:sldMkLst>
          <pc:docMk/>
          <pc:sldMk cId="232995028" sldId="257"/>
        </pc:sldMkLst>
      </pc:sldChg>
      <pc:sldChg chg="addSp delSp modSp new mod modClrScheme chgLayout">
        <pc:chgData name="Philip Bernier" userId="c3372cc9dd38d45f" providerId="Windows Live" clId="Web-{6C5BEBFB-816D-43A5-AAD7-923047DBD180}" dt="2023-02-03T05:20:27.221" v="140" actId="20577"/>
        <pc:sldMkLst>
          <pc:docMk/>
          <pc:sldMk cId="135996028" sldId="292"/>
        </pc:sldMkLst>
        <pc:spChg chg="add del mod">
          <ac:chgData name="Philip Bernier" userId="c3372cc9dd38d45f" providerId="Windows Live" clId="Web-{6C5BEBFB-816D-43A5-AAD7-923047DBD180}" dt="2023-02-03T05:09:04.887" v="74" actId="20577"/>
          <ac:spMkLst>
            <pc:docMk/>
            <pc:sldMk cId="135996028" sldId="292"/>
            <ac:spMk id="2" creationId="{547854D9-429E-0301-B48F-2E4E159C07C6}"/>
          </ac:spMkLst>
        </pc:spChg>
        <pc:spChg chg="add del mod">
          <ac:chgData name="Philip Bernier" userId="c3372cc9dd38d45f" providerId="Windows Live" clId="Web-{6C5BEBFB-816D-43A5-AAD7-923047DBD180}" dt="2023-02-03T05:20:27.221" v="140" actId="20577"/>
          <ac:spMkLst>
            <pc:docMk/>
            <pc:sldMk cId="135996028" sldId="292"/>
            <ac:spMk id="3" creationId="{BE867942-B6BB-3C6D-D88F-D996F2CD7702}"/>
          </ac:spMkLst>
        </pc:spChg>
        <pc:spChg chg="add del">
          <ac:chgData name="Philip Bernier" userId="c3372cc9dd38d45f" providerId="Windows Live" clId="Web-{6C5BEBFB-816D-43A5-AAD7-923047DBD180}" dt="2023-02-03T04:52:19.056" v="11"/>
          <ac:spMkLst>
            <pc:docMk/>
            <pc:sldMk cId="135996028" sldId="292"/>
            <ac:spMk id="4" creationId="{D0BF5839-0E7D-3ED3-C6B7-BCC7667DEE00}"/>
          </ac:spMkLst>
        </pc:spChg>
        <pc:spChg chg="add del mod">
          <ac:chgData name="Philip Bernier" userId="c3372cc9dd38d45f" providerId="Windows Live" clId="Web-{6C5BEBFB-816D-43A5-AAD7-923047DBD180}" dt="2023-02-03T04:50:20.958" v="3"/>
          <ac:spMkLst>
            <pc:docMk/>
            <pc:sldMk cId="135996028" sldId="292"/>
            <ac:spMk id="10" creationId="{F0031E19-B748-6264-21C4-F0DA67604C93}"/>
          </ac:spMkLst>
        </pc:spChg>
        <pc:spChg chg="add del mod">
          <ac:chgData name="Philip Bernier" userId="c3372cc9dd38d45f" providerId="Windows Live" clId="Web-{6C5BEBFB-816D-43A5-AAD7-923047DBD180}" dt="2023-02-03T04:50:20.958" v="3"/>
          <ac:spMkLst>
            <pc:docMk/>
            <pc:sldMk cId="135996028" sldId="292"/>
            <ac:spMk id="12" creationId="{C23D6D4E-3CAD-9F25-A0A4-98C151DCE94E}"/>
          </ac:spMkLst>
        </pc:spChg>
        <pc:spChg chg="add del mod">
          <ac:chgData name="Philip Bernier" userId="c3372cc9dd38d45f" providerId="Windows Live" clId="Web-{6C5BEBFB-816D-43A5-AAD7-923047DBD180}" dt="2023-02-03T04:50:59.678" v="9"/>
          <ac:spMkLst>
            <pc:docMk/>
            <pc:sldMk cId="135996028" sldId="292"/>
            <ac:spMk id="14" creationId="{90643D1D-E87A-677A-64AB-F13609A00CA6}"/>
          </ac:spMkLst>
        </pc:spChg>
        <pc:spChg chg="add del mod">
          <ac:chgData name="Philip Bernier" userId="c3372cc9dd38d45f" providerId="Windows Live" clId="Web-{6C5BEBFB-816D-43A5-AAD7-923047DBD180}" dt="2023-02-03T04:50:59.678" v="9"/>
          <ac:spMkLst>
            <pc:docMk/>
            <pc:sldMk cId="135996028" sldId="292"/>
            <ac:spMk id="15" creationId="{DA2E962F-A21A-E7CE-20D1-10B6363AB285}"/>
          </ac:spMkLst>
        </pc:spChg>
        <pc:picChg chg="add del mod ord modCrop">
          <ac:chgData name="Philip Bernier" userId="c3372cc9dd38d45f" providerId="Windows Live" clId="Web-{6C5BEBFB-816D-43A5-AAD7-923047DBD180}" dt="2023-02-03T04:51:02.959" v="10"/>
          <ac:picMkLst>
            <pc:docMk/>
            <pc:sldMk cId="135996028" sldId="292"/>
            <ac:picMk id="5" creationId="{214690CC-47AC-A5D8-4901-0299BDF31374}"/>
          </ac:picMkLst>
        </pc:picChg>
        <pc:picChg chg="add mod ord modCrop">
          <ac:chgData name="Philip Bernier" userId="c3372cc9dd38d45f" providerId="Windows Live" clId="Web-{6C5BEBFB-816D-43A5-AAD7-923047DBD180}" dt="2023-02-03T04:52:19.056" v="11"/>
          <ac:picMkLst>
            <pc:docMk/>
            <pc:sldMk cId="135996028" sldId="292"/>
            <ac:picMk id="6" creationId="{B4657260-C2AB-99CB-4FFC-0727E49239F3}"/>
          </ac:picMkLst>
        </pc:picChg>
      </pc:sldChg>
      <pc:sldChg chg="addSp delSp modSp mod modClrScheme chgLayout">
        <pc:chgData name="Philip Bernier" userId="c3372cc9dd38d45f" providerId="Windows Live" clId="Web-{6C5BEBFB-816D-43A5-AAD7-923047DBD180}" dt="2023-02-03T05:04:10.124" v="40"/>
        <pc:sldMkLst>
          <pc:docMk/>
          <pc:sldMk cId="3371361313" sldId="293"/>
        </pc:sldMkLst>
        <pc:spChg chg="del">
          <ac:chgData name="Philip Bernier" userId="c3372cc9dd38d45f" providerId="Windows Live" clId="Web-{6C5BEBFB-816D-43A5-AAD7-923047DBD180}" dt="2023-02-03T05:04:10.124" v="40"/>
          <ac:spMkLst>
            <pc:docMk/>
            <pc:sldMk cId="3371361313" sldId="293"/>
            <ac:spMk id="2" creationId="{891A396A-088A-D5CD-1A65-5E707BFACC29}"/>
          </ac:spMkLst>
        </pc:spChg>
        <pc:spChg chg="del">
          <ac:chgData name="Philip Bernier" userId="c3372cc9dd38d45f" providerId="Windows Live" clId="Web-{6C5BEBFB-816D-43A5-AAD7-923047DBD180}" dt="2023-02-03T05:04:10.124" v="40"/>
          <ac:spMkLst>
            <pc:docMk/>
            <pc:sldMk cId="3371361313" sldId="293"/>
            <ac:spMk id="3" creationId="{D24DBA2F-20E5-666C-4B2F-B0188B3F1704}"/>
          </ac:spMkLst>
        </pc:spChg>
        <pc:spChg chg="del">
          <ac:chgData name="Philip Bernier" userId="c3372cc9dd38d45f" providerId="Windows Live" clId="Web-{6C5BEBFB-816D-43A5-AAD7-923047DBD180}" dt="2023-02-03T05:03:53.014" v="39"/>
          <ac:spMkLst>
            <pc:docMk/>
            <pc:sldMk cId="3371361313" sldId="293"/>
            <ac:spMk id="4" creationId="{20ECDA34-10F8-5A5F-F94D-0AC3D0FA1076}"/>
          </ac:spMkLst>
        </pc:spChg>
        <pc:spChg chg="add mod">
          <ac:chgData name="Philip Bernier" userId="c3372cc9dd38d45f" providerId="Windows Live" clId="Web-{6C5BEBFB-816D-43A5-AAD7-923047DBD180}" dt="2023-02-03T05:04:10.124" v="40"/>
          <ac:spMkLst>
            <pc:docMk/>
            <pc:sldMk cId="3371361313" sldId="293"/>
            <ac:spMk id="10" creationId="{8274663B-00B7-4ACD-781A-D8325572966B}"/>
          </ac:spMkLst>
        </pc:spChg>
        <pc:spChg chg="add mod">
          <ac:chgData name="Philip Bernier" userId="c3372cc9dd38d45f" providerId="Windows Live" clId="Web-{6C5BEBFB-816D-43A5-AAD7-923047DBD180}" dt="2023-02-03T05:04:10.124" v="40"/>
          <ac:spMkLst>
            <pc:docMk/>
            <pc:sldMk cId="3371361313" sldId="293"/>
            <ac:spMk id="12" creationId="{5971DF45-5D48-F205-DCC7-B20E78DC3BF7}"/>
          </ac:spMkLst>
        </pc:spChg>
        <pc:picChg chg="add mod ord modCrop">
          <ac:chgData name="Philip Bernier" userId="c3372cc9dd38d45f" providerId="Windows Live" clId="Web-{6C5BEBFB-816D-43A5-AAD7-923047DBD180}" dt="2023-02-03T05:04:10.124" v="40"/>
          <ac:picMkLst>
            <pc:docMk/>
            <pc:sldMk cId="3371361313" sldId="293"/>
            <ac:picMk id="5" creationId="{68502FE8-E741-EA01-2850-3ECEFFBEF63A}"/>
          </ac:picMkLst>
        </pc:picChg>
      </pc:sldChg>
    </pc:docChg>
  </pc:docChgLst>
  <pc:docChgLst>
    <pc:chgData name="Philip Bernier" userId="c3372cc9dd38d45f" providerId="Windows Live" clId="Web-{83DD97E5-E7BE-4B7F-B867-F91C09A5F7B0}"/>
    <pc:docChg chg="addSld delSld sldOrd">
      <pc:chgData name="Philip Bernier" userId="c3372cc9dd38d45f" providerId="Windows Live" clId="Web-{83DD97E5-E7BE-4B7F-B867-F91C09A5F7B0}" dt="2023-02-05T04:59:52.394" v="3"/>
      <pc:docMkLst>
        <pc:docMk/>
      </pc:docMkLst>
      <pc:sldChg chg="new del ord">
        <pc:chgData name="Philip Bernier" userId="c3372cc9dd38d45f" providerId="Windows Live" clId="Web-{83DD97E5-E7BE-4B7F-B867-F91C09A5F7B0}" dt="2023-02-05T04:59:52.394" v="3"/>
        <pc:sldMkLst>
          <pc:docMk/>
          <pc:sldMk cId="2744094031" sldId="294"/>
        </pc:sldMkLst>
      </pc:sldChg>
      <pc:sldChg chg="new">
        <pc:chgData name="Philip Bernier" userId="c3372cc9dd38d45f" providerId="Windows Live" clId="Web-{83DD97E5-E7BE-4B7F-B867-F91C09A5F7B0}" dt="2023-02-05T04:59:32.034" v="2"/>
        <pc:sldMkLst>
          <pc:docMk/>
          <pc:sldMk cId="3565361021" sldId="295"/>
        </pc:sldMkLst>
      </pc:sldChg>
    </pc:docChg>
  </pc:docChgLst>
  <pc:docChgLst>
    <pc:chgData name="Philip Bernier" userId="c3372cc9dd38d45f" providerId="Windows Live" clId="Web-{C021D798-BD8D-45C5-9945-A77087D0A7AB}"/>
    <pc:docChg chg="modSld">
      <pc:chgData name="Philip Bernier" userId="c3372cc9dd38d45f" providerId="Windows Live" clId="Web-{C021D798-BD8D-45C5-9945-A77087D0A7AB}" dt="2023-02-02T06:08:12.826" v="91"/>
      <pc:docMkLst>
        <pc:docMk/>
      </pc:docMkLst>
      <pc:sldChg chg="addSp delSp modSp mod modClrScheme chgLayout">
        <pc:chgData name="Philip Bernier" userId="c3372cc9dd38d45f" providerId="Windows Live" clId="Web-{C021D798-BD8D-45C5-9945-A77087D0A7AB}" dt="2023-02-02T06:08:12.826" v="91"/>
        <pc:sldMkLst>
          <pc:docMk/>
          <pc:sldMk cId="2413941905" sldId="291"/>
        </pc:sldMkLst>
        <pc:spChg chg="add del mod">
          <ac:chgData name="Philip Bernier" userId="c3372cc9dd38d45f" providerId="Windows Live" clId="Web-{C021D798-BD8D-45C5-9945-A77087D0A7AB}" dt="2023-02-02T05:53:10.786" v="4"/>
          <ac:spMkLst>
            <pc:docMk/>
            <pc:sldMk cId="2413941905" sldId="291"/>
            <ac:spMk id="7" creationId="{1D1192D7-D967-2AA7-4202-AC15F14007F0}"/>
          </ac:spMkLst>
        </pc:spChg>
        <pc:spChg chg="add del mod">
          <ac:chgData name="Philip Bernier" userId="c3372cc9dd38d45f" providerId="Windows Live" clId="Web-{C021D798-BD8D-45C5-9945-A77087D0A7AB}" dt="2023-02-02T05:53:10.786" v="4"/>
          <ac:spMkLst>
            <pc:docMk/>
            <pc:sldMk cId="2413941905" sldId="291"/>
            <ac:spMk id="9" creationId="{0BFCE988-F4DC-8436-F044-DA3D6EEAF5E9}"/>
          </ac:spMkLst>
        </pc:spChg>
        <pc:spChg chg="add del mod">
          <ac:chgData name="Philip Bernier" userId="c3372cc9dd38d45f" providerId="Windows Live" clId="Web-{C021D798-BD8D-45C5-9945-A77087D0A7AB}" dt="2023-02-02T05:53:15.489" v="6"/>
          <ac:spMkLst>
            <pc:docMk/>
            <pc:sldMk cId="2413941905" sldId="291"/>
            <ac:spMk id="11" creationId="{9E5D03C9-44FD-7CAB-61E3-619DC87BDEFC}"/>
          </ac:spMkLst>
        </pc:spChg>
        <pc:spChg chg="add del mod">
          <ac:chgData name="Philip Bernier" userId="c3372cc9dd38d45f" providerId="Windows Live" clId="Web-{C021D798-BD8D-45C5-9945-A77087D0A7AB}" dt="2023-02-02T05:53:15.489" v="6"/>
          <ac:spMkLst>
            <pc:docMk/>
            <pc:sldMk cId="2413941905" sldId="291"/>
            <ac:spMk id="12" creationId="{F4A5652D-F508-2202-C76C-EEB7DEDAA3F6}"/>
          </ac:spMkLst>
        </pc:spChg>
        <pc:spChg chg="add del mod">
          <ac:chgData name="Philip Bernier" userId="c3372cc9dd38d45f" providerId="Windows Live" clId="Web-{C021D798-BD8D-45C5-9945-A77087D0A7AB}" dt="2023-02-02T05:53:18.536" v="8"/>
          <ac:spMkLst>
            <pc:docMk/>
            <pc:sldMk cId="2413941905" sldId="291"/>
            <ac:spMk id="14" creationId="{C6553F72-E6ED-96FE-2981-238DF0F20F12}"/>
          </ac:spMkLst>
        </pc:spChg>
        <pc:spChg chg="add del mod">
          <ac:chgData name="Philip Bernier" userId="c3372cc9dd38d45f" providerId="Windows Live" clId="Web-{C021D798-BD8D-45C5-9945-A77087D0A7AB}" dt="2023-02-02T05:53:18.536" v="8"/>
          <ac:spMkLst>
            <pc:docMk/>
            <pc:sldMk cId="2413941905" sldId="291"/>
            <ac:spMk id="15" creationId="{F9C0336C-BFFF-08D0-1635-261C4C44E98B}"/>
          </ac:spMkLst>
        </pc:spChg>
        <pc:spChg chg="add del mod">
          <ac:chgData name="Philip Bernier" userId="c3372cc9dd38d45f" providerId="Windows Live" clId="Web-{C021D798-BD8D-45C5-9945-A77087D0A7AB}" dt="2023-02-02T05:53:35.037" v="10"/>
          <ac:spMkLst>
            <pc:docMk/>
            <pc:sldMk cId="2413941905" sldId="291"/>
            <ac:spMk id="17" creationId="{050B509D-A118-F68D-BCD2-5C9A9D042F2A}"/>
          </ac:spMkLst>
        </pc:spChg>
        <pc:spChg chg="add del mod">
          <ac:chgData name="Philip Bernier" userId="c3372cc9dd38d45f" providerId="Windows Live" clId="Web-{C021D798-BD8D-45C5-9945-A77087D0A7AB}" dt="2023-02-02T05:53:35.037" v="10"/>
          <ac:spMkLst>
            <pc:docMk/>
            <pc:sldMk cId="2413941905" sldId="291"/>
            <ac:spMk id="18" creationId="{33F7BDF5-0050-DF9B-C750-89FFA54E801A}"/>
          </ac:spMkLst>
        </pc:spChg>
        <pc:spChg chg="add del mod">
          <ac:chgData name="Philip Bernier" userId="c3372cc9dd38d45f" providerId="Windows Live" clId="Web-{C021D798-BD8D-45C5-9945-A77087D0A7AB}" dt="2023-02-02T05:54:01.819" v="12"/>
          <ac:spMkLst>
            <pc:docMk/>
            <pc:sldMk cId="2413941905" sldId="291"/>
            <ac:spMk id="20" creationId="{9E5D03C9-44FD-7CAB-61E3-619DC87BDEFC}"/>
          </ac:spMkLst>
        </pc:spChg>
        <pc:spChg chg="add del mod">
          <ac:chgData name="Philip Bernier" userId="c3372cc9dd38d45f" providerId="Windows Live" clId="Web-{C021D798-BD8D-45C5-9945-A77087D0A7AB}" dt="2023-02-02T05:54:01.819" v="12"/>
          <ac:spMkLst>
            <pc:docMk/>
            <pc:sldMk cId="2413941905" sldId="291"/>
            <ac:spMk id="21" creationId="{F4A5652D-F508-2202-C76C-EEB7DEDAA3F6}"/>
          </ac:spMkLst>
        </pc:spChg>
        <pc:spChg chg="add del mod">
          <ac:chgData name="Philip Bernier" userId="c3372cc9dd38d45f" providerId="Windows Live" clId="Web-{C021D798-BD8D-45C5-9945-A77087D0A7AB}" dt="2023-02-02T05:54:13.788" v="14"/>
          <ac:spMkLst>
            <pc:docMk/>
            <pc:sldMk cId="2413941905" sldId="291"/>
            <ac:spMk id="23" creationId="{1D1192D7-D967-2AA7-4202-AC15F14007F0}"/>
          </ac:spMkLst>
        </pc:spChg>
        <pc:spChg chg="add del mod">
          <ac:chgData name="Philip Bernier" userId="c3372cc9dd38d45f" providerId="Windows Live" clId="Web-{C021D798-BD8D-45C5-9945-A77087D0A7AB}" dt="2023-02-02T05:54:13.788" v="14"/>
          <ac:spMkLst>
            <pc:docMk/>
            <pc:sldMk cId="2413941905" sldId="291"/>
            <ac:spMk id="24" creationId="{0BFCE988-F4DC-8436-F044-DA3D6EEAF5E9}"/>
          </ac:spMkLst>
        </pc:spChg>
        <pc:spChg chg="add del mod">
          <ac:chgData name="Philip Bernier" userId="c3372cc9dd38d45f" providerId="Windows Live" clId="Web-{C021D798-BD8D-45C5-9945-A77087D0A7AB}" dt="2023-02-02T05:54:17.679" v="16"/>
          <ac:spMkLst>
            <pc:docMk/>
            <pc:sldMk cId="2413941905" sldId="291"/>
            <ac:spMk id="26" creationId="{C6553F72-E6ED-96FE-2981-238DF0F20F12}"/>
          </ac:spMkLst>
        </pc:spChg>
        <pc:spChg chg="add del mod">
          <ac:chgData name="Philip Bernier" userId="c3372cc9dd38d45f" providerId="Windows Live" clId="Web-{C021D798-BD8D-45C5-9945-A77087D0A7AB}" dt="2023-02-02T05:54:17.679" v="16"/>
          <ac:spMkLst>
            <pc:docMk/>
            <pc:sldMk cId="2413941905" sldId="291"/>
            <ac:spMk id="27" creationId="{F9C0336C-BFFF-08D0-1635-261C4C44E98B}"/>
          </ac:spMkLst>
        </pc:spChg>
        <pc:spChg chg="add mod">
          <ac:chgData name="Philip Bernier" userId="c3372cc9dd38d45f" providerId="Windows Live" clId="Web-{C021D798-BD8D-45C5-9945-A77087D0A7AB}" dt="2023-02-02T06:07:09.823" v="88"/>
          <ac:spMkLst>
            <pc:docMk/>
            <pc:sldMk cId="2413941905" sldId="291"/>
            <ac:spMk id="29" creationId="{050B509D-A118-F68D-BCD2-5C9A9D042F2A}"/>
          </ac:spMkLst>
        </pc:spChg>
        <pc:spChg chg="add mod ord">
          <ac:chgData name="Philip Bernier" userId="c3372cc9dd38d45f" providerId="Windows Live" clId="Web-{C021D798-BD8D-45C5-9945-A77087D0A7AB}" dt="2023-02-02T06:07:21.136" v="89" actId="20577"/>
          <ac:spMkLst>
            <pc:docMk/>
            <pc:sldMk cId="2413941905" sldId="291"/>
            <ac:spMk id="30" creationId="{33F7BDF5-0050-DF9B-C750-89FFA54E801A}"/>
          </ac:spMkLst>
        </pc:spChg>
        <pc:picChg chg="add del mod">
          <ac:chgData name="Philip Bernier" userId="c3372cc9dd38d45f" providerId="Windows Live" clId="Web-{C021D798-BD8D-45C5-9945-A77087D0A7AB}" dt="2023-02-02T06:06:55.338" v="85"/>
          <ac:picMkLst>
            <pc:docMk/>
            <pc:sldMk cId="2413941905" sldId="291"/>
            <ac:picMk id="2" creationId="{1721B3B1-01CC-C04F-6658-E5E496E3AADA}"/>
          </ac:picMkLst>
        </pc:picChg>
        <pc:picChg chg="add del mod">
          <ac:chgData name="Philip Bernier" userId="c3372cc9dd38d45f" providerId="Windows Live" clId="Web-{C021D798-BD8D-45C5-9945-A77087D0A7AB}" dt="2023-02-02T06:08:12.826" v="91"/>
          <ac:picMkLst>
            <pc:docMk/>
            <pc:sldMk cId="2413941905" sldId="291"/>
            <ac:picMk id="3" creationId="{69AA95A7-29CE-2E8D-B45B-BC45A59C026E}"/>
          </ac:picMkLst>
        </pc:picChg>
      </pc:sldChg>
    </pc:docChg>
  </pc:docChgLst>
  <pc:docChgLst>
    <pc:chgData name="Philip Bernier" userId="c3372cc9dd38d45f" providerId="Windows Live" clId="Web-{D50A85EE-5B0A-40AC-88C2-FCC23FA8BA18}"/>
    <pc:docChg chg="addSld modSld sldOrd">
      <pc:chgData name="Philip Bernier" userId="c3372cc9dd38d45f" providerId="Windows Live" clId="Web-{D50A85EE-5B0A-40AC-88C2-FCC23FA8BA18}" dt="2023-01-16T16:01:55.095" v="54" actId="20577"/>
      <pc:docMkLst>
        <pc:docMk/>
      </pc:docMkLst>
      <pc:sldChg chg="modSp new ord">
        <pc:chgData name="Philip Bernier" userId="c3372cc9dd38d45f" providerId="Windows Live" clId="Web-{D50A85EE-5B0A-40AC-88C2-FCC23FA8BA18}" dt="2023-01-16T16:01:55.095" v="54" actId="20577"/>
        <pc:sldMkLst>
          <pc:docMk/>
          <pc:sldMk cId="2808091556" sldId="284"/>
        </pc:sldMkLst>
        <pc:spChg chg="mod">
          <ac:chgData name="Philip Bernier" userId="c3372cc9dd38d45f" providerId="Windows Live" clId="Web-{D50A85EE-5B0A-40AC-88C2-FCC23FA8BA18}" dt="2023-01-16T16:01:55.095" v="54" actId="20577"/>
          <ac:spMkLst>
            <pc:docMk/>
            <pc:sldMk cId="2808091556" sldId="284"/>
            <ac:spMk id="2" creationId="{2B1D4F6E-E718-E3E1-946A-39D8BF454254}"/>
          </ac:spMkLst>
        </pc:spChg>
      </pc:sldChg>
    </pc:docChg>
  </pc:docChgLst>
  <pc:docChgLst>
    <pc:chgData name="Philip Bernier" userId="c3372cc9dd38d45f" providerId="Windows Live" clId="Web-{307A385A-41F3-42AD-9188-DD8DD1D54F54}"/>
    <pc:docChg chg="addSld delSld sldOrd">
      <pc:chgData name="Philip Bernier" userId="c3372cc9dd38d45f" providerId="Windows Live" clId="Web-{307A385A-41F3-42AD-9188-DD8DD1D54F54}" dt="2023-02-03T04:59:01.840" v="3"/>
      <pc:docMkLst>
        <pc:docMk/>
      </pc:docMkLst>
      <pc:sldChg chg="del">
        <pc:chgData name="Philip Bernier" userId="c3372cc9dd38d45f" providerId="Windows Live" clId="Web-{307A385A-41F3-42AD-9188-DD8DD1D54F54}" dt="2023-02-03T04:58:28.026" v="1"/>
        <pc:sldMkLst>
          <pc:docMk/>
          <pc:sldMk cId="371841401" sldId="262"/>
        </pc:sldMkLst>
      </pc:sldChg>
      <pc:sldChg chg="del">
        <pc:chgData name="Philip Bernier" userId="c3372cc9dd38d45f" providerId="Windows Live" clId="Web-{307A385A-41F3-42AD-9188-DD8DD1D54F54}" dt="2023-02-03T04:58:21.666" v="0"/>
        <pc:sldMkLst>
          <pc:docMk/>
          <pc:sldMk cId="4130843238" sldId="270"/>
        </pc:sldMkLst>
      </pc:sldChg>
      <pc:sldChg chg="new ord">
        <pc:chgData name="Philip Bernier" userId="c3372cc9dd38d45f" providerId="Windows Live" clId="Web-{307A385A-41F3-42AD-9188-DD8DD1D54F54}" dt="2023-02-03T04:59:01.840" v="3"/>
        <pc:sldMkLst>
          <pc:docMk/>
          <pc:sldMk cId="3371361313" sldId="293"/>
        </pc:sldMkLst>
      </pc:sldChg>
    </pc:docChg>
  </pc:docChgLst>
  <pc:docChgLst>
    <pc:chgData name="Philip Bernier" userId="c3372cc9dd38d45f" providerId="Windows Live" clId="Web-{78299AB0-BE6D-4C81-86F9-E1260367656F}"/>
    <pc:docChg chg="addSld modSld">
      <pc:chgData name="Philip Bernier" userId="c3372cc9dd38d45f" providerId="Windows Live" clId="Web-{78299AB0-BE6D-4C81-86F9-E1260367656F}" dt="2023-01-18T04:37:54.048" v="282"/>
      <pc:docMkLst>
        <pc:docMk/>
      </pc:docMkLst>
      <pc:sldChg chg="modSp addAnim delAnim modAnim">
        <pc:chgData name="Philip Bernier" userId="c3372cc9dd38d45f" providerId="Windows Live" clId="Web-{78299AB0-BE6D-4C81-86F9-E1260367656F}" dt="2023-01-18T04:37:54.048" v="282"/>
        <pc:sldMkLst>
          <pc:docMk/>
          <pc:sldMk cId="2808091556" sldId="284"/>
        </pc:sldMkLst>
        <pc:spChg chg="mod">
          <ac:chgData name="Philip Bernier" userId="c3372cc9dd38d45f" providerId="Windows Live" clId="Web-{78299AB0-BE6D-4C81-86F9-E1260367656F}" dt="2023-01-18T04:33:21.895" v="267" actId="20577"/>
          <ac:spMkLst>
            <pc:docMk/>
            <pc:sldMk cId="2808091556" sldId="284"/>
            <ac:spMk id="2" creationId="{2B1D4F6E-E718-E3E1-946A-39D8BF454254}"/>
          </ac:spMkLst>
        </pc:spChg>
        <pc:spChg chg="mod">
          <ac:chgData name="Philip Bernier" userId="c3372cc9dd38d45f" providerId="Windows Live" clId="Web-{78299AB0-BE6D-4C81-86F9-E1260367656F}" dt="2023-01-18T04:37:14.891" v="277" actId="1076"/>
          <ac:spMkLst>
            <pc:docMk/>
            <pc:sldMk cId="2808091556" sldId="284"/>
            <ac:spMk id="3" creationId="{3E77E22E-589A-61C5-E3AE-A65822B46306}"/>
          </ac:spMkLst>
        </pc:spChg>
      </pc:sldChg>
      <pc:sldChg chg="modSp new">
        <pc:chgData name="Philip Bernier" userId="c3372cc9dd38d45f" providerId="Windows Live" clId="Web-{78299AB0-BE6D-4C81-86F9-E1260367656F}" dt="2023-01-18T04:31:35.345" v="260" actId="20577"/>
        <pc:sldMkLst>
          <pc:docMk/>
          <pc:sldMk cId="2444081711" sldId="285"/>
        </pc:sldMkLst>
        <pc:spChg chg="mod">
          <ac:chgData name="Philip Bernier" userId="c3372cc9dd38d45f" providerId="Windows Live" clId="Web-{78299AB0-BE6D-4C81-86F9-E1260367656F}" dt="2023-01-18T04:25:14.053" v="37" actId="20577"/>
          <ac:spMkLst>
            <pc:docMk/>
            <pc:sldMk cId="2444081711" sldId="285"/>
            <ac:spMk id="2" creationId="{3E29308B-1A60-6EEB-3AAA-94B030B173E1}"/>
          </ac:spMkLst>
        </pc:spChg>
        <pc:spChg chg="mod">
          <ac:chgData name="Philip Bernier" userId="c3372cc9dd38d45f" providerId="Windows Live" clId="Web-{78299AB0-BE6D-4C81-86F9-E1260367656F}" dt="2023-01-18T04:31:35.345" v="260" actId="20577"/>
          <ac:spMkLst>
            <pc:docMk/>
            <pc:sldMk cId="2444081711" sldId="285"/>
            <ac:spMk id="3" creationId="{03CDF4A9-C04A-D25D-F95A-A8309627860E}"/>
          </ac:spMkLst>
        </pc:spChg>
      </pc:sldChg>
    </pc:docChg>
  </pc:docChgLst>
  <pc:docChgLst>
    <pc:chgData name="Philip Bernier" userId="c3372cc9dd38d45f" providerId="Windows Live" clId="Web-{46B2C5E9-4EBF-4883-8B9A-771E952810E2}"/>
    <pc:docChg chg="modSld">
      <pc:chgData name="Philip Bernier" userId="c3372cc9dd38d45f" providerId="Windows Live" clId="Web-{46B2C5E9-4EBF-4883-8B9A-771E952810E2}" dt="2023-01-20T13:53:27.320" v="1" actId="20577"/>
      <pc:docMkLst>
        <pc:docMk/>
      </pc:docMkLst>
      <pc:sldChg chg="modSp">
        <pc:chgData name="Philip Bernier" userId="c3372cc9dd38d45f" providerId="Windows Live" clId="Web-{46B2C5E9-4EBF-4883-8B9A-771E952810E2}" dt="2023-01-20T13:53:27.320" v="1" actId="20577"/>
        <pc:sldMkLst>
          <pc:docMk/>
          <pc:sldMk cId="2808091556" sldId="284"/>
        </pc:sldMkLst>
        <pc:spChg chg="mod">
          <ac:chgData name="Philip Bernier" userId="c3372cc9dd38d45f" providerId="Windows Live" clId="Web-{46B2C5E9-4EBF-4883-8B9A-771E952810E2}" dt="2023-01-20T13:53:27.320" v="1" actId="20577"/>
          <ac:spMkLst>
            <pc:docMk/>
            <pc:sldMk cId="2808091556" sldId="284"/>
            <ac:spMk id="3" creationId="{3E77E22E-589A-61C5-E3AE-A65822B46306}"/>
          </ac:spMkLst>
        </pc:spChg>
      </pc:sldChg>
    </pc:docChg>
  </pc:docChgLst>
  <pc:docChgLst>
    <pc:chgData name="Philip Bernier" userId="c3372cc9dd38d45f" providerId="Windows Live" clId="Web-{4595637F-BD4E-4A7C-B179-D02789DB4061}"/>
    <pc:docChg chg="addSld modSld sldOrd">
      <pc:chgData name="Philip Bernier" userId="c3372cc9dd38d45f" providerId="Windows Live" clId="Web-{4595637F-BD4E-4A7C-B179-D02789DB4061}" dt="2023-02-05T13:59:19.365" v="11" actId="20577"/>
      <pc:docMkLst>
        <pc:docMk/>
      </pc:docMkLst>
      <pc:sldChg chg="ord">
        <pc:chgData name="Philip Bernier" userId="c3372cc9dd38d45f" providerId="Windows Live" clId="Web-{4595637F-BD4E-4A7C-B179-D02789DB4061}" dt="2023-02-05T13:52:50.772" v="1"/>
        <pc:sldMkLst>
          <pc:docMk/>
          <pc:sldMk cId="3744248324" sldId="287"/>
        </pc:sldMkLst>
      </pc:sldChg>
      <pc:sldChg chg="modSp">
        <pc:chgData name="Philip Bernier" userId="c3372cc9dd38d45f" providerId="Windows Live" clId="Web-{4595637F-BD4E-4A7C-B179-D02789DB4061}" dt="2023-02-05T13:59:19.365" v="11" actId="20577"/>
        <pc:sldMkLst>
          <pc:docMk/>
          <pc:sldMk cId="1932307207" sldId="289"/>
        </pc:sldMkLst>
        <pc:spChg chg="mod">
          <ac:chgData name="Philip Bernier" userId="c3372cc9dd38d45f" providerId="Windows Live" clId="Web-{4595637F-BD4E-4A7C-B179-D02789DB4061}" dt="2023-02-05T13:59:19.365" v="11" actId="20577"/>
          <ac:spMkLst>
            <pc:docMk/>
            <pc:sldMk cId="1932307207" sldId="289"/>
            <ac:spMk id="2" creationId="{35A3427E-6A33-F7BC-3373-D048306483A0}"/>
          </ac:spMkLst>
        </pc:spChg>
      </pc:sldChg>
      <pc:sldChg chg="addSp delSp modSp ord">
        <pc:chgData name="Philip Bernier" userId="c3372cc9dd38d45f" providerId="Windows Live" clId="Web-{4595637F-BD4E-4A7C-B179-D02789DB4061}" dt="2023-02-05T13:57:02.407" v="10"/>
        <pc:sldMkLst>
          <pc:docMk/>
          <pc:sldMk cId="1664106026" sldId="299"/>
        </pc:sldMkLst>
        <pc:spChg chg="del">
          <ac:chgData name="Philip Bernier" userId="c3372cc9dd38d45f" providerId="Windows Live" clId="Web-{4595637F-BD4E-4A7C-B179-D02789DB4061}" dt="2023-02-05T13:56:06.717" v="3"/>
          <ac:spMkLst>
            <pc:docMk/>
            <pc:sldMk cId="1664106026" sldId="299"/>
            <ac:spMk id="3" creationId="{D4D63C3A-9093-B8DC-6DCA-FEFE67EAC0F8}"/>
          </ac:spMkLst>
        </pc:spChg>
        <pc:picChg chg="add mod ord">
          <ac:chgData name="Philip Bernier" userId="c3372cc9dd38d45f" providerId="Windows Live" clId="Web-{4595637F-BD4E-4A7C-B179-D02789DB4061}" dt="2023-02-05T13:56:53.437" v="8" actId="14100"/>
          <ac:picMkLst>
            <pc:docMk/>
            <pc:sldMk cId="1664106026" sldId="299"/>
            <ac:picMk id="4" creationId="{1DBD70B7-C75E-4B08-F283-181AEB42554F}"/>
          </ac:picMkLst>
        </pc:picChg>
      </pc:sldChg>
      <pc:sldChg chg="ord">
        <pc:chgData name="Philip Bernier" userId="c3372cc9dd38d45f" providerId="Windows Live" clId="Web-{4595637F-BD4E-4A7C-B179-D02789DB4061}" dt="2023-02-05T13:57:00.235" v="9"/>
        <pc:sldMkLst>
          <pc:docMk/>
          <pc:sldMk cId="457119025" sldId="300"/>
        </pc:sldMkLst>
      </pc:sldChg>
      <pc:sldChg chg="add">
        <pc:chgData name="Philip Bernier" userId="c3372cc9dd38d45f" providerId="Windows Live" clId="Web-{4595637F-BD4E-4A7C-B179-D02789DB4061}" dt="2023-02-05T13:53:25.430" v="2"/>
        <pc:sldMkLst>
          <pc:docMk/>
          <pc:sldMk cId="2824943058" sldId="302"/>
        </pc:sldMkLst>
      </pc:sldChg>
    </pc:docChg>
  </pc:docChgLst>
  <pc:docChgLst>
    <pc:chgData name="Philip Bernier" userId="c3372cc9dd38d45f" providerId="Windows Live" clId="Web-{7313AED9-EC91-4A5B-9E80-9D0E13726FF2}"/>
    <pc:docChg chg="addSld delSld modSld">
      <pc:chgData name="Philip Bernier" userId="c3372cc9dd38d45f" providerId="Windows Live" clId="Web-{7313AED9-EC91-4A5B-9E80-9D0E13726FF2}" dt="2023-02-05T05:36:53.287" v="268" actId="14100"/>
      <pc:docMkLst>
        <pc:docMk/>
      </pc:docMkLst>
      <pc:sldChg chg="addSp delSp modSp mod modClrScheme chgLayout">
        <pc:chgData name="Philip Bernier" userId="c3372cc9dd38d45f" providerId="Windows Live" clId="Web-{7313AED9-EC91-4A5B-9E80-9D0E13726FF2}" dt="2023-02-05T05:36:53.287" v="268" actId="14100"/>
        <pc:sldMkLst>
          <pc:docMk/>
          <pc:sldMk cId="3565361021" sldId="295"/>
        </pc:sldMkLst>
        <pc:spChg chg="add del">
          <ac:chgData name="Philip Bernier" userId="c3372cc9dd38d45f" providerId="Windows Live" clId="Web-{7313AED9-EC91-4A5B-9E80-9D0E13726FF2}" dt="2023-02-05T05:12:27.608" v="19"/>
          <ac:spMkLst>
            <pc:docMk/>
            <pc:sldMk cId="3565361021" sldId="295"/>
            <ac:spMk id="2" creationId="{E975ABF3-FCE5-FA63-512C-2FFD5E4E2148}"/>
          </ac:spMkLst>
        </pc:spChg>
        <pc:spChg chg="add del">
          <ac:chgData name="Philip Bernier" userId="c3372cc9dd38d45f" providerId="Windows Live" clId="Web-{7313AED9-EC91-4A5B-9E80-9D0E13726FF2}" dt="2023-02-05T05:12:27.608" v="19"/>
          <ac:spMkLst>
            <pc:docMk/>
            <pc:sldMk cId="3565361021" sldId="295"/>
            <ac:spMk id="3" creationId="{47C0C74C-1DEF-8F8A-E348-6EDE0E3356D7}"/>
          </ac:spMkLst>
        </pc:spChg>
        <pc:spChg chg="add del mod">
          <ac:chgData name="Philip Bernier" userId="c3372cc9dd38d45f" providerId="Windows Live" clId="Web-{7313AED9-EC91-4A5B-9E80-9D0E13726FF2}" dt="2023-02-05T05:10:02.588" v="8"/>
          <ac:spMkLst>
            <pc:docMk/>
            <pc:sldMk cId="3565361021" sldId="295"/>
            <ac:spMk id="4" creationId="{48776D9E-ADCB-2CFD-2D6B-A8437BAE918C}"/>
          </ac:spMkLst>
        </pc:spChg>
        <pc:spChg chg="add del mod">
          <ac:chgData name="Philip Bernier" userId="c3372cc9dd38d45f" providerId="Windows Live" clId="Web-{7313AED9-EC91-4A5B-9E80-9D0E13726FF2}" dt="2023-02-05T05:11:33.747" v="16"/>
          <ac:spMkLst>
            <pc:docMk/>
            <pc:sldMk cId="3565361021" sldId="295"/>
            <ac:spMk id="8" creationId="{885E092B-DE72-605E-A4C6-F1A84F7447B3}"/>
          </ac:spMkLst>
        </pc:spChg>
        <pc:spChg chg="add del mod">
          <ac:chgData name="Philip Bernier" userId="c3372cc9dd38d45f" providerId="Windows Live" clId="Web-{7313AED9-EC91-4A5B-9E80-9D0E13726FF2}" dt="2023-02-05T05:11:33.747" v="16"/>
          <ac:spMkLst>
            <pc:docMk/>
            <pc:sldMk cId="3565361021" sldId="295"/>
            <ac:spMk id="9" creationId="{DF9D2246-2320-5790-C89F-4315B161AFAC}"/>
          </ac:spMkLst>
        </pc:spChg>
        <pc:spChg chg="add mod">
          <ac:chgData name="Philip Bernier" userId="c3372cc9dd38d45f" providerId="Windows Live" clId="Web-{7313AED9-EC91-4A5B-9E80-9D0E13726FF2}" dt="2023-02-05T05:36:53.287" v="268" actId="14100"/>
          <ac:spMkLst>
            <pc:docMk/>
            <pc:sldMk cId="3565361021" sldId="295"/>
            <ac:spMk id="10" creationId="{885E092B-DE72-605E-A4C6-F1A84F7447B3}"/>
          </ac:spMkLst>
        </pc:spChg>
        <pc:spChg chg="add del mod">
          <ac:chgData name="Philip Bernier" userId="c3372cc9dd38d45f" providerId="Windows Live" clId="Web-{7313AED9-EC91-4A5B-9E80-9D0E13726FF2}" dt="2023-02-05T05:10:13.760" v="10"/>
          <ac:spMkLst>
            <pc:docMk/>
            <pc:sldMk cId="3565361021" sldId="295"/>
            <ac:spMk id="11" creationId="{885E092B-DE72-605E-A4C6-F1A84F7447B3}"/>
          </ac:spMkLst>
        </pc:spChg>
        <pc:spChg chg="add mod">
          <ac:chgData name="Philip Bernier" userId="c3372cc9dd38d45f" providerId="Windows Live" clId="Web-{7313AED9-EC91-4A5B-9E80-9D0E13726FF2}" dt="2023-02-05T05:23:42.491" v="55" actId="20577"/>
          <ac:spMkLst>
            <pc:docMk/>
            <pc:sldMk cId="3565361021" sldId="295"/>
            <ac:spMk id="12" creationId="{DF9D2246-2320-5790-C89F-4315B161AFAC}"/>
          </ac:spMkLst>
        </pc:spChg>
        <pc:spChg chg="add del mod">
          <ac:chgData name="Philip Bernier" userId="c3372cc9dd38d45f" providerId="Windows Live" clId="Web-{7313AED9-EC91-4A5B-9E80-9D0E13726FF2}" dt="2023-02-05T05:10:13.760" v="10"/>
          <ac:spMkLst>
            <pc:docMk/>
            <pc:sldMk cId="3565361021" sldId="295"/>
            <ac:spMk id="13" creationId="{DF9D2246-2320-5790-C89F-4315B161AFAC}"/>
          </ac:spMkLst>
        </pc:spChg>
        <pc:spChg chg="add del">
          <ac:chgData name="Philip Bernier" userId="c3372cc9dd38d45f" providerId="Windows Live" clId="Web-{7313AED9-EC91-4A5B-9E80-9D0E13726FF2}" dt="2023-02-05T05:10:23.557" v="12"/>
          <ac:spMkLst>
            <pc:docMk/>
            <pc:sldMk cId="3565361021" sldId="295"/>
            <ac:spMk id="15" creationId="{4EE27774-64F1-F99E-0234-F98823D3AD0F}"/>
          </ac:spMkLst>
        </pc:spChg>
        <pc:spChg chg="add del">
          <ac:chgData name="Philip Bernier" userId="c3372cc9dd38d45f" providerId="Windows Live" clId="Web-{7313AED9-EC91-4A5B-9E80-9D0E13726FF2}" dt="2023-02-05T05:10:23.557" v="12"/>
          <ac:spMkLst>
            <pc:docMk/>
            <pc:sldMk cId="3565361021" sldId="295"/>
            <ac:spMk id="16" creationId="{8D2E8489-8D8B-3A15-CB91-2F124E3B64EA}"/>
          </ac:spMkLst>
        </pc:spChg>
        <pc:picChg chg="add del mod ord modCrop">
          <ac:chgData name="Philip Bernier" userId="c3372cc9dd38d45f" providerId="Windows Live" clId="Web-{7313AED9-EC91-4A5B-9E80-9D0E13726FF2}" dt="2023-02-05T05:09:45.447" v="7"/>
          <ac:picMkLst>
            <pc:docMk/>
            <pc:sldMk cId="3565361021" sldId="295"/>
            <ac:picMk id="5" creationId="{B60A32E2-DD4D-8A6F-AC0D-E3AA869CC307}"/>
          </ac:picMkLst>
        </pc:picChg>
        <pc:picChg chg="add mod ord modCrop">
          <ac:chgData name="Philip Bernier" userId="c3372cc9dd38d45f" providerId="Windows Live" clId="Web-{7313AED9-EC91-4A5B-9E80-9D0E13726FF2}" dt="2023-02-05T05:12:27.608" v="19"/>
          <ac:picMkLst>
            <pc:docMk/>
            <pc:sldMk cId="3565361021" sldId="295"/>
            <ac:picMk id="6" creationId="{C1B4577C-8325-7EB2-FA21-4D96F023DF7F}"/>
          </ac:picMkLst>
        </pc:picChg>
      </pc:sldChg>
      <pc:sldChg chg="add del">
        <pc:chgData name="Philip Bernier" userId="c3372cc9dd38d45f" providerId="Windows Live" clId="Web-{7313AED9-EC91-4A5B-9E80-9D0E13726FF2}" dt="2023-02-05T05:13:04.999" v="22"/>
        <pc:sldMkLst>
          <pc:docMk/>
          <pc:sldMk cId="3985477737" sldId="296"/>
        </pc:sldMkLst>
      </pc:sldChg>
      <pc:sldChg chg="add del">
        <pc:chgData name="Philip Bernier" userId="c3372cc9dd38d45f" providerId="Windows Live" clId="Web-{7313AED9-EC91-4A5B-9E80-9D0E13726FF2}" dt="2023-02-05T05:13:01.359" v="21"/>
        <pc:sldMkLst>
          <pc:docMk/>
          <pc:sldMk cId="831732637" sldId="297"/>
        </pc:sldMkLst>
      </pc:sldChg>
      <pc:sldChg chg="add del">
        <pc:chgData name="Philip Bernier" userId="c3372cc9dd38d45f" providerId="Windows Live" clId="Web-{7313AED9-EC91-4A5B-9E80-9D0E13726FF2}" dt="2023-02-05T05:12:55.515" v="20"/>
        <pc:sldMkLst>
          <pc:docMk/>
          <pc:sldMk cId="20037016" sldId="298"/>
        </pc:sldMkLst>
      </pc:sldChg>
    </pc:docChg>
  </pc:docChgLst>
  <pc:docChgLst>
    <pc:chgData name="Philip Bernier" userId="c3372cc9dd38d45f" providerId="Windows Live" clId="Web-{26C7979D-2E4E-4D66-ADCA-599A8C00391E}"/>
    <pc:docChg chg="modSld">
      <pc:chgData name="Philip Bernier" userId="c3372cc9dd38d45f" providerId="Windows Live" clId="Web-{26C7979D-2E4E-4D66-ADCA-599A8C00391E}" dt="2023-02-05T13:32:04.363" v="4" actId="14100"/>
      <pc:docMkLst>
        <pc:docMk/>
      </pc:docMkLst>
      <pc:sldChg chg="addSp delSp modSp">
        <pc:chgData name="Philip Bernier" userId="c3372cc9dd38d45f" providerId="Windows Live" clId="Web-{26C7979D-2E4E-4D66-ADCA-599A8C00391E}" dt="2023-02-05T13:32:04.363" v="4" actId="14100"/>
        <pc:sldMkLst>
          <pc:docMk/>
          <pc:sldMk cId="3795400532" sldId="297"/>
        </pc:sldMkLst>
        <pc:spChg chg="del">
          <ac:chgData name="Philip Bernier" userId="c3372cc9dd38d45f" providerId="Windows Live" clId="Web-{26C7979D-2E4E-4D66-ADCA-599A8C00391E}" dt="2023-02-05T13:31:08.829" v="0"/>
          <ac:spMkLst>
            <pc:docMk/>
            <pc:sldMk cId="3795400532" sldId="297"/>
            <ac:spMk id="3" creationId="{F87F8394-9541-C141-147D-34081D54C7FE}"/>
          </ac:spMkLst>
        </pc:spChg>
        <pc:picChg chg="add mod ord">
          <ac:chgData name="Philip Bernier" userId="c3372cc9dd38d45f" providerId="Windows Live" clId="Web-{26C7979D-2E4E-4D66-ADCA-599A8C00391E}" dt="2023-02-05T13:32:04.363" v="4" actId="14100"/>
          <ac:picMkLst>
            <pc:docMk/>
            <pc:sldMk cId="3795400532" sldId="297"/>
            <ac:picMk id="5" creationId="{E7F01980-4D6F-AF7A-1801-BFCBA0CB7607}"/>
          </ac:picMkLst>
        </pc:picChg>
      </pc:sldChg>
    </pc:docChg>
  </pc:docChgLst>
  <pc:docChgLst>
    <pc:chgData name="Philip Bernier" userId="c3372cc9dd38d45f" providerId="Windows Live" clId="Web-{5BD8B315-318B-471E-A47D-04533386652A}"/>
    <pc:docChg chg="delSld modSld">
      <pc:chgData name="Philip Bernier" userId="c3372cc9dd38d45f" providerId="Windows Live" clId="Web-{5BD8B315-318B-471E-A47D-04533386652A}" dt="2023-02-03T04:39:49.498" v="270"/>
      <pc:docMkLst>
        <pc:docMk/>
      </pc:docMkLst>
      <pc:sldChg chg="del">
        <pc:chgData name="Philip Bernier" userId="c3372cc9dd38d45f" providerId="Windows Live" clId="Web-{5BD8B315-318B-471E-A47D-04533386652A}" dt="2023-02-03T04:39:36.028" v="268"/>
        <pc:sldMkLst>
          <pc:docMk/>
          <pc:sldMk cId="1700091826" sldId="272"/>
        </pc:sldMkLst>
      </pc:sldChg>
      <pc:sldChg chg="del">
        <pc:chgData name="Philip Bernier" userId="c3372cc9dd38d45f" providerId="Windows Live" clId="Web-{5BD8B315-318B-471E-A47D-04533386652A}" dt="2023-02-03T04:39:43.388" v="269"/>
        <pc:sldMkLst>
          <pc:docMk/>
          <pc:sldMk cId="1648180212" sldId="273"/>
        </pc:sldMkLst>
      </pc:sldChg>
      <pc:sldChg chg="del">
        <pc:chgData name="Philip Bernier" userId="c3372cc9dd38d45f" providerId="Windows Live" clId="Web-{5BD8B315-318B-471E-A47D-04533386652A}" dt="2023-02-03T04:39:49.498" v="270"/>
        <pc:sldMkLst>
          <pc:docMk/>
          <pc:sldMk cId="1169932064" sldId="274"/>
        </pc:sldMkLst>
      </pc:sldChg>
      <pc:sldChg chg="modSp">
        <pc:chgData name="Philip Bernier" userId="c3372cc9dd38d45f" providerId="Windows Live" clId="Web-{5BD8B315-318B-471E-A47D-04533386652A}" dt="2023-02-02T16:08:33.064" v="267" actId="20577"/>
        <pc:sldMkLst>
          <pc:docMk/>
          <pc:sldMk cId="2808091556" sldId="284"/>
        </pc:sldMkLst>
        <pc:spChg chg="mod">
          <ac:chgData name="Philip Bernier" userId="c3372cc9dd38d45f" providerId="Windows Live" clId="Web-{5BD8B315-318B-471E-A47D-04533386652A}" dt="2023-02-02T16:07:13.874" v="251" actId="14100"/>
          <ac:spMkLst>
            <pc:docMk/>
            <pc:sldMk cId="2808091556" sldId="284"/>
            <ac:spMk id="2" creationId="{2B1D4F6E-E718-E3E1-946A-39D8BF454254}"/>
          </ac:spMkLst>
        </pc:spChg>
        <pc:spChg chg="mod">
          <ac:chgData name="Philip Bernier" userId="c3372cc9dd38d45f" providerId="Windows Live" clId="Web-{5BD8B315-318B-471E-A47D-04533386652A}" dt="2023-02-02T16:08:33.064" v="267" actId="20577"/>
          <ac:spMkLst>
            <pc:docMk/>
            <pc:sldMk cId="2808091556" sldId="284"/>
            <ac:spMk id="3" creationId="{3E77E22E-589A-61C5-E3AE-A65822B46306}"/>
          </ac:spMkLst>
        </pc:spChg>
      </pc:sldChg>
      <pc:sldChg chg="modSp">
        <pc:chgData name="Philip Bernier" userId="c3372cc9dd38d45f" providerId="Windows Live" clId="Web-{5BD8B315-318B-471E-A47D-04533386652A}" dt="2023-02-02T15:54:24.779" v="217" actId="14100"/>
        <pc:sldMkLst>
          <pc:docMk/>
          <pc:sldMk cId="1604319608" sldId="288"/>
        </pc:sldMkLst>
        <pc:spChg chg="mod">
          <ac:chgData name="Philip Bernier" userId="c3372cc9dd38d45f" providerId="Windows Live" clId="Web-{5BD8B315-318B-471E-A47D-04533386652A}" dt="2023-02-02T15:54:24.779" v="217" actId="14100"/>
          <ac:spMkLst>
            <pc:docMk/>
            <pc:sldMk cId="1604319608" sldId="288"/>
            <ac:spMk id="3" creationId="{4F7B8B79-C1CF-0969-FC24-8E1A5197E70A}"/>
          </ac:spMkLst>
        </pc:spChg>
      </pc:sldChg>
      <pc:sldChg chg="modSp">
        <pc:chgData name="Philip Bernier" userId="c3372cc9dd38d45f" providerId="Windows Live" clId="Web-{5BD8B315-318B-471E-A47D-04533386652A}" dt="2023-02-02T16:03:26.760" v="218" actId="20577"/>
        <pc:sldMkLst>
          <pc:docMk/>
          <pc:sldMk cId="1932307207" sldId="289"/>
        </pc:sldMkLst>
        <pc:spChg chg="mod">
          <ac:chgData name="Philip Bernier" userId="c3372cc9dd38d45f" providerId="Windows Live" clId="Web-{5BD8B315-318B-471E-A47D-04533386652A}" dt="2023-02-02T16:03:26.760" v="218" actId="20577"/>
          <ac:spMkLst>
            <pc:docMk/>
            <pc:sldMk cId="1932307207" sldId="289"/>
            <ac:spMk id="2" creationId="{35A3427E-6A33-F7BC-3373-D048306483A0}"/>
          </ac:spMkLst>
        </pc:spChg>
      </pc:sldChg>
      <pc:sldChg chg="addSp modSp">
        <pc:chgData name="Philip Bernier" userId="c3372cc9dd38d45f" providerId="Windows Live" clId="Web-{5BD8B315-318B-471E-A47D-04533386652A}" dt="2023-02-02T15:52:51.246" v="210" actId="1076"/>
        <pc:sldMkLst>
          <pc:docMk/>
          <pc:sldMk cId="2413941905" sldId="291"/>
        </pc:sldMkLst>
        <pc:spChg chg="mod">
          <ac:chgData name="Philip Bernier" userId="c3372cc9dd38d45f" providerId="Windows Live" clId="Web-{5BD8B315-318B-471E-A47D-04533386652A}" dt="2023-02-02T15:52:13.448" v="209" actId="20577"/>
          <ac:spMkLst>
            <pc:docMk/>
            <pc:sldMk cId="2413941905" sldId="291"/>
            <ac:spMk id="29" creationId="{050B509D-A118-F68D-BCD2-5C9A9D042F2A}"/>
          </ac:spMkLst>
        </pc:spChg>
        <pc:spChg chg="mod ord">
          <ac:chgData name="Philip Bernier" userId="c3372cc9dd38d45f" providerId="Windows Live" clId="Web-{5BD8B315-318B-471E-A47D-04533386652A}" dt="2023-02-02T15:49:15.069" v="199"/>
          <ac:spMkLst>
            <pc:docMk/>
            <pc:sldMk cId="2413941905" sldId="291"/>
            <ac:spMk id="30" creationId="{33F7BDF5-0050-DF9B-C750-89FFA54E801A}"/>
          </ac:spMkLst>
        </pc:spChg>
        <pc:picChg chg="add mod">
          <ac:chgData name="Philip Bernier" userId="c3372cc9dd38d45f" providerId="Windows Live" clId="Web-{5BD8B315-318B-471E-A47D-04533386652A}" dt="2023-02-02T15:52:51.246" v="210" actId="1076"/>
          <ac:picMkLst>
            <pc:docMk/>
            <pc:sldMk cId="2413941905" sldId="291"/>
            <ac:picMk id="2" creationId="{1F06BF36-514C-A570-6EF4-70ADE94171B4}"/>
          </ac:picMkLst>
        </pc:picChg>
      </pc:sldChg>
    </pc:docChg>
  </pc:docChgLst>
  <pc:docChgLst>
    <pc:chgData name="Philip Bernier" userId="c3372cc9dd38d45f" providerId="Windows Live" clId="Web-{30143667-3ABB-404A-984E-F4C8903A82F2}"/>
    <pc:docChg chg="addSld modSld">
      <pc:chgData name="Philip Bernier" userId="c3372cc9dd38d45f" providerId="Windows Live" clId="Web-{30143667-3ABB-404A-984E-F4C8903A82F2}" dt="2023-01-20T14:05:29.306" v="4"/>
      <pc:docMkLst>
        <pc:docMk/>
      </pc:docMkLst>
      <pc:sldChg chg="addSp delSp modSp new">
        <pc:chgData name="Philip Bernier" userId="c3372cc9dd38d45f" providerId="Windows Live" clId="Web-{30143667-3ABB-404A-984E-F4C8903A82F2}" dt="2023-01-20T14:05:29.306" v="4"/>
        <pc:sldMkLst>
          <pc:docMk/>
          <pc:sldMk cId="3744248324" sldId="287"/>
        </pc:sldMkLst>
        <pc:spChg chg="del">
          <ac:chgData name="Philip Bernier" userId="c3372cc9dd38d45f" providerId="Windows Live" clId="Web-{30143667-3ABB-404A-984E-F4C8903A82F2}" dt="2023-01-20T14:05:29.306" v="4"/>
          <ac:spMkLst>
            <pc:docMk/>
            <pc:sldMk cId="3744248324" sldId="287"/>
            <ac:spMk id="2" creationId="{490E7DED-B479-F53C-C3BD-D86E3994AB80}"/>
          </ac:spMkLst>
        </pc:spChg>
        <pc:spChg chg="add del">
          <ac:chgData name="Philip Bernier" userId="c3372cc9dd38d45f" providerId="Windows Live" clId="Web-{30143667-3ABB-404A-984E-F4C8903A82F2}" dt="2023-01-20T14:05:19.712" v="3"/>
          <ac:spMkLst>
            <pc:docMk/>
            <pc:sldMk cId="3744248324" sldId="287"/>
            <ac:spMk id="3" creationId="{00B1D2CE-1E70-45CA-E98C-2604725D64FC}"/>
          </ac:spMkLst>
        </pc:spChg>
        <pc:graphicFrameChg chg="add del mod ord modGraphic">
          <ac:chgData name="Philip Bernier" userId="c3372cc9dd38d45f" providerId="Windows Live" clId="Web-{30143667-3ABB-404A-984E-F4C8903A82F2}" dt="2023-01-20T14:04:20.351" v="2"/>
          <ac:graphicFrameMkLst>
            <pc:docMk/>
            <pc:sldMk cId="3744248324" sldId="287"/>
            <ac:graphicFrameMk id="4" creationId="{EE976DAC-272B-9FD6-D1A8-2FE7D89570E8}"/>
          </ac:graphicFrameMkLst>
        </pc:graphicFrameChg>
        <pc:picChg chg="add mod ord">
          <ac:chgData name="Philip Bernier" userId="c3372cc9dd38d45f" providerId="Windows Live" clId="Web-{30143667-3ABB-404A-984E-F4C8903A82F2}" dt="2023-01-20T14:05:29.306" v="4"/>
          <ac:picMkLst>
            <pc:docMk/>
            <pc:sldMk cId="3744248324" sldId="287"/>
            <ac:picMk id="11" creationId="{448A46BA-7EC4-FC76-5288-8B84C808DC0F}"/>
          </ac:picMkLst>
        </pc:picChg>
      </pc:sldChg>
    </pc:docChg>
  </pc:docChgLst>
  <pc:docChgLst>
    <pc:chgData name="Philip Bernier" userId="c3372cc9dd38d45f" providerId="Windows Live" clId="Web-{FFAA7AEC-00B4-4CAA-9B61-16ABCF9346FD}"/>
    <pc:docChg chg="modSld">
      <pc:chgData name="Philip Bernier" userId="c3372cc9dd38d45f" providerId="Windows Live" clId="Web-{FFAA7AEC-00B4-4CAA-9B61-16ABCF9346FD}" dt="2023-01-16T16:28:51.818" v="400" actId="20577"/>
      <pc:docMkLst>
        <pc:docMk/>
      </pc:docMkLst>
      <pc:sldChg chg="modSp addAnim modAnim">
        <pc:chgData name="Philip Bernier" userId="c3372cc9dd38d45f" providerId="Windows Live" clId="Web-{FFAA7AEC-00B4-4CAA-9B61-16ABCF9346FD}" dt="2023-01-16T16:28:51.818" v="400" actId="20577"/>
        <pc:sldMkLst>
          <pc:docMk/>
          <pc:sldMk cId="2808091556" sldId="284"/>
        </pc:sldMkLst>
        <pc:spChg chg="mod">
          <ac:chgData name="Philip Bernier" userId="c3372cc9dd38d45f" providerId="Windows Live" clId="Web-{FFAA7AEC-00B4-4CAA-9B61-16ABCF9346FD}" dt="2023-01-16T16:12:39.635" v="243" actId="20577"/>
          <ac:spMkLst>
            <pc:docMk/>
            <pc:sldMk cId="2808091556" sldId="284"/>
            <ac:spMk id="2" creationId="{2B1D4F6E-E718-E3E1-946A-39D8BF454254}"/>
          </ac:spMkLst>
        </pc:spChg>
        <pc:spChg chg="mod">
          <ac:chgData name="Philip Bernier" userId="c3372cc9dd38d45f" providerId="Windows Live" clId="Web-{FFAA7AEC-00B4-4CAA-9B61-16ABCF9346FD}" dt="2023-01-16T16:28:51.818" v="400" actId="20577"/>
          <ac:spMkLst>
            <pc:docMk/>
            <pc:sldMk cId="2808091556" sldId="284"/>
            <ac:spMk id="3" creationId="{3E77E22E-589A-61C5-E3AE-A65822B4630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2/5/2023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2/5/2023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0FDE7-FE71-46E3-9512-437B13AD5F4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1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2/5/2023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012" y="1371600"/>
            <a:ext cx="8001000" cy="3200400"/>
          </a:xfrm>
        </p:spPr>
        <p:txBody>
          <a:bodyPr/>
          <a:lstStyle/>
          <a:p>
            <a:r>
              <a:rPr lang="en-US"/>
              <a:t>Franciscan  Spirituality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12" y="4876800"/>
            <a:ext cx="10427721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96B86B"/>
                </a:solidFill>
              </a:rPr>
              <a:t>Following in the Footprints of St Francis of Assisi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205F9-3DF1-8D67-E615-88DCDC99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685800"/>
            <a:ext cx="3810000" cy="3886200"/>
          </a:xfrm>
        </p:spPr>
        <p:txBody>
          <a:bodyPr/>
          <a:lstStyle/>
          <a:p>
            <a:pPr algn="ctr"/>
            <a:r>
              <a:rPr lang="en-US" sz="3200"/>
              <a:t>Giovanni Baptista </a:t>
            </a:r>
            <a:r>
              <a:rPr lang="en-US" sz="3200" err="1"/>
              <a:t>Bernadone</a:t>
            </a:r>
            <a:br>
              <a:rPr lang="en-US" sz="3200"/>
            </a:br>
            <a:br>
              <a:rPr lang="en-US" sz="3200"/>
            </a:br>
            <a:r>
              <a:rPr lang="en-US" sz="3200"/>
              <a:t>1181/2 – 1226</a:t>
            </a:r>
            <a:br>
              <a:rPr lang="en-US" sz="3200"/>
            </a:br>
            <a:br>
              <a:rPr lang="en-US" sz="3200"/>
            </a:br>
            <a:r>
              <a:rPr lang="en-US" sz="3200"/>
              <a:t>Pietro </a:t>
            </a:r>
            <a:r>
              <a:rPr lang="en-US" sz="3200" err="1"/>
              <a:t>Bernadone</a:t>
            </a:r>
            <a:br>
              <a:rPr lang="en-US" sz="3200"/>
            </a:br>
            <a:r>
              <a:rPr lang="en-US" sz="3200"/>
              <a:t>Pica of </a:t>
            </a:r>
            <a:r>
              <a:rPr lang="en-US" sz="3200" err="1"/>
              <a:t>Bourlemont</a:t>
            </a:r>
            <a:br>
              <a:rPr lang="en-US" sz="3200"/>
            </a:br>
            <a:br>
              <a:rPr lang="en-US" sz="3200"/>
            </a:br>
            <a:r>
              <a:rPr lang="en-US" sz="3200"/>
              <a:t>“Francesco”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41F00-B49A-DB9B-50E8-7BBD65327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812" y="5650654"/>
            <a:ext cx="1769552" cy="521546"/>
          </a:xfrm>
        </p:spPr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F7B742-E1BA-08B3-B1D3-684FAF8E07B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Saint Francis in Prayer&quot; Caravaggio - Artwork on USEUM">
            <a:extLst>
              <a:ext uri="{FF2B5EF4-FFF2-40B4-BE49-F238E27FC236}">
                <a16:creationId xmlns:a16="http://schemas.microsoft.com/office/drawing/2014/main" id="{C0C89902-940A-E9DA-B451-76B592E0A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DB71E-125E-1930-5C76-EE64B0240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2" y="4671812"/>
            <a:ext cx="4191000" cy="2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40FC3F-CCD5-7E96-E52C-A4E773A5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ay be an image of map and text that says 'Holy Roman Empire Genoa Ligurian Sea Pisa Pisa Elba Corsica (Genoa Kingdom *Venice Venice Republic R Û ofHungary Papal States Adriatic Sea Kingdom Naples.* fNaples Kingdom ofSerbia Rome* Sardinia (Aragon) Tyrrhenian Sea Distory for Fun I Mediterranean Sea *Palermo Kingdom ofSiy Pantelleria Hafsid Kingdom Ionian Sea Malta'">
            <a:extLst>
              <a:ext uri="{FF2B5EF4-FFF2-40B4-BE49-F238E27FC236}">
                <a16:creationId xmlns:a16="http://schemas.microsoft.com/office/drawing/2014/main" id="{A96EEE6A-2CBE-786A-C02A-AE09A503F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2" y="0"/>
            <a:ext cx="662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54D9-429E-0301-B48F-2E4E159C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32" y="231328"/>
            <a:ext cx="4737651" cy="2798285"/>
          </a:xfrm>
        </p:spPr>
        <p:txBody>
          <a:bodyPr/>
          <a:lstStyle/>
          <a:p>
            <a:r>
              <a:rPr lang="en-US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The</a:t>
            </a:r>
            <a:r>
              <a:rPr lang="en-US" b="1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Dream...</a:t>
            </a:r>
            <a:br>
              <a:rPr lang="en-US" b="1" u="sng"/>
            </a:br>
            <a:br>
              <a:rPr lang="en-US"/>
            </a:br>
            <a:r>
              <a:rPr lang="en-US"/>
              <a:t>A Knight in armor 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67942-B6BB-3C6D-D88F-D996F2CD7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8396" y="3154497"/>
            <a:ext cx="4214585" cy="30060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To go bravely into battle and conquer the neighboring city of Perugia for the honor of glory of Assisi. 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4657260-C2AB-99CB-4FFC-0727E49239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2061" b="12061"/>
          <a:stretch/>
        </p:blipFill>
        <p:spPr>
          <a:xfrm>
            <a:off x="6757036" y="685800"/>
            <a:ext cx="4161153" cy="5486400"/>
          </a:xfrm>
        </p:spPr>
      </p:pic>
    </p:spTree>
    <p:extLst>
      <p:ext uri="{BB962C8B-B14F-4D97-AF65-F5344CB8AC3E}">
        <p14:creationId xmlns:p14="http://schemas.microsoft.com/office/powerpoint/2010/main" val="13599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74663B-00B7-4ACD-781A-D8325572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313" y="685800"/>
            <a:ext cx="4056135" cy="3886200"/>
          </a:xfrm>
        </p:spPr>
        <p:txBody>
          <a:bodyPr/>
          <a:lstStyle/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4400"/>
              <a:t>The Reality...</a:t>
            </a:r>
            <a:br>
              <a:rPr lang="en-US" sz="4400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971DF45-5D48-F205-DCC7-B20E78DC3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5" descr="A picture containing building, old, stone, arch&#10;&#10;Description automatically generated">
            <a:extLst>
              <a:ext uri="{FF2B5EF4-FFF2-40B4-BE49-F238E27FC236}">
                <a16:creationId xmlns:a16="http://schemas.microsoft.com/office/drawing/2014/main" id="{68502FE8-E741-EA01-2850-3ECEFFBEF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43" r="23574" b="-2"/>
          <a:stretch/>
        </p:blipFill>
        <p:spPr>
          <a:xfrm>
            <a:off x="6094413" y="685800"/>
            <a:ext cx="5484970" cy="5486400"/>
          </a:xfrm>
          <a:noFill/>
        </p:spPr>
      </p:pic>
    </p:spTree>
    <p:extLst>
      <p:ext uri="{BB962C8B-B14F-4D97-AF65-F5344CB8AC3E}">
        <p14:creationId xmlns:p14="http://schemas.microsoft.com/office/powerpoint/2010/main" val="33713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EEF9-D72C-8AD5-094D-D83A11A5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BD70B7-C75E-4B08-F283-181AEB425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079" y="6335"/>
            <a:ext cx="7030554" cy="6856847"/>
          </a:xfrm>
        </p:spPr>
      </p:pic>
    </p:spTree>
    <p:extLst>
      <p:ext uri="{BB962C8B-B14F-4D97-AF65-F5344CB8AC3E}">
        <p14:creationId xmlns:p14="http://schemas.microsoft.com/office/powerpoint/2010/main" val="16641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050B509D-A118-F68D-BCD2-5C9A9D04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936" y="381000"/>
            <a:ext cx="10557186" cy="713992"/>
          </a:xfrm>
        </p:spPr>
        <p:txBody>
          <a:bodyPr anchor="b">
            <a:normAutofit fontScale="90000"/>
          </a:bodyPr>
          <a:lstStyle/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Francis renounces his father and patrimony.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33F7BDF5-0050-DF9B-C750-89FFA54E8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Pietro, furious that Francis  is giving business funds to the poor, demands that the funds be returned.</a:t>
            </a:r>
          </a:p>
          <a:p>
            <a:endParaRPr lang="en-US"/>
          </a:p>
          <a:p>
            <a:r>
              <a:rPr lang="en-US"/>
              <a:t>In the town square before the Bishop and the people, Francis renounces his father: "I have one Father who is in heaven."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F06BF36-514C-A570-6EF4-70ADE941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4" r="25079"/>
          <a:stretch/>
        </p:blipFill>
        <p:spPr>
          <a:xfrm>
            <a:off x="6093609" y="1485595"/>
            <a:ext cx="4648202" cy="4686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9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FA66-DB48-33CF-3E2B-AFCE1784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BCB2D-2E18-7902-BD05-AF8C2B7A7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3B633-C5A8-7F7A-CB35-015A2F52BE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12D8E-B188-B9E2-CE09-F933E885B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D7B63-0595-8AE5-E56B-C04081F851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4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a Slide Title - 4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a Slide Title - 5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07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08B-1A60-6EEB-3AAA-94B030B1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746154"/>
          </a:xfrm>
        </p:spPr>
        <p:txBody>
          <a:bodyPr/>
          <a:lstStyle/>
          <a:p>
            <a:pPr algn="ctr"/>
            <a:r>
              <a:rPr lang="en-US" b="1" u="sng">
                <a:solidFill>
                  <a:schemeClr val="bg2">
                    <a:lumMod val="40000"/>
                    <a:lumOff val="60000"/>
                  </a:schemeClr>
                </a:solidFill>
              </a:rPr>
              <a:t>Why Are We Here? Why Francis? </a:t>
            </a:r>
            <a:r>
              <a:rPr lang="en-US" b="1">
                <a:solidFill>
                  <a:schemeClr val="bg2">
                    <a:lumMod val="40000"/>
                    <a:lumOff val="60000"/>
                  </a:schemeClr>
                </a:solidFill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DF4A9-C04A-D25D-F95A-A83096278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35" y="1245933"/>
            <a:ext cx="11089153" cy="492626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/>
              <a:t>Adult education has been a request from my first days here. </a:t>
            </a:r>
          </a:p>
          <a:p>
            <a:endParaRPr lang="en-US"/>
          </a:p>
          <a:p>
            <a:r>
              <a:rPr lang="en-US"/>
              <a:t>Positive response to the results of the Church's Synodal process.</a:t>
            </a:r>
          </a:p>
          <a:p>
            <a:endParaRPr lang="en-US"/>
          </a:p>
          <a:p>
            <a:r>
              <a:rPr lang="en-US"/>
              <a:t>"Franciscan" parish: leaders share their spiritual tradition...."charism"</a:t>
            </a:r>
          </a:p>
          <a:p>
            <a:endParaRPr lang="en-US"/>
          </a:p>
          <a:p>
            <a:r>
              <a:rPr lang="en-US"/>
              <a:t>Francis offers a way of seeking God that is accessible, practical, universal </a:t>
            </a:r>
          </a:p>
          <a:p>
            <a:pPr lvl="1">
              <a:buFont typeface="Century" pitchFamily="34" charset="0"/>
              <a:buChar char="–"/>
            </a:pPr>
            <a:r>
              <a:rPr lang="en-US"/>
              <a:t>Search for meaning/purpose:  Gospel through the Church in the spirit of Francis. </a:t>
            </a:r>
          </a:p>
        </p:txBody>
      </p:sp>
    </p:spTree>
    <p:extLst>
      <p:ext uri="{BB962C8B-B14F-4D97-AF65-F5344CB8AC3E}">
        <p14:creationId xmlns:p14="http://schemas.microsoft.com/office/powerpoint/2010/main" val="24440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a Slide Title - 6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355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9531-5BF8-0DAC-0D39-2BFE8E7F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107831"/>
            <a:ext cx="9601200" cy="1660584"/>
          </a:xfrm>
        </p:spPr>
        <p:txBody>
          <a:bodyPr>
            <a:normAutofit fontScale="90000"/>
          </a:bodyPr>
          <a:lstStyle/>
          <a:p>
            <a:pPr algn="ctr"/>
            <a:br>
              <a:rPr lang="en-US" u="sng"/>
            </a:br>
            <a:r>
              <a:rPr lang="en-US" u="sng"/>
              <a:t>Spirituality: </a:t>
            </a:r>
            <a:br>
              <a:rPr lang="en-US" u="sng"/>
            </a:br>
            <a:r>
              <a:rPr lang="en-US" i="1">
                <a:solidFill>
                  <a:srgbClr val="FFFF00"/>
                </a:solidFill>
              </a:rPr>
              <a:t>"Theology on Two Feet"</a:t>
            </a:r>
            <a:br>
              <a:rPr lang="en-US" i="1">
                <a:solidFill>
                  <a:srgbClr val="FFFF00"/>
                </a:solidFill>
              </a:rPr>
            </a:br>
            <a:endParaRPr lang="en-US" i="1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B8B79-C1CF-0969-FC24-8E1A5197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635" y="1534842"/>
            <a:ext cx="10334130" cy="4551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</a:pPr>
            <a:r>
              <a:rPr lang="en-US"/>
              <a:t>E</a:t>
            </a:r>
            <a:r>
              <a:rPr lang="en-US" sz="2800"/>
              <a:t>very Christian spirituality is an expression about:</a:t>
            </a:r>
            <a:endParaRPr lang="en-US"/>
          </a:p>
          <a:p>
            <a:pPr lvl="1" indent="-137160">
              <a:buFont typeface="Arial"/>
              <a:buChar char="•"/>
            </a:pP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God.  (Theology) </a:t>
            </a:r>
          </a:p>
          <a:p>
            <a:pPr lvl="1" indent="-80010">
              <a:buFont typeface="Arial"/>
              <a:buChar char="•"/>
            </a:pP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it means to be a human being.  (Anthropology)</a:t>
            </a:r>
          </a:p>
          <a:p>
            <a:pPr lvl="1" indent="-137160">
              <a:buFont typeface="Arial"/>
              <a:buChar char="•"/>
            </a:pP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The way/journey the human person is united with the Divine.</a:t>
            </a:r>
          </a:p>
          <a:p>
            <a:pPr lvl="2" indent="-137160">
              <a:buFont typeface="Arial"/>
              <a:buChar char="•"/>
            </a:pPr>
            <a:r>
              <a:rPr lang="en-US" sz="2200" i="1">
                <a:solidFill>
                  <a:schemeClr val="accent2">
                    <a:lumMod val="60000"/>
                    <a:lumOff val="40000"/>
                  </a:schemeClr>
                </a:solidFill>
              </a:rPr>
              <a:t>For the Christian, Christ is the way to enter into God.</a:t>
            </a:r>
          </a:p>
          <a:p>
            <a:pPr lvl="1" indent="-137160">
              <a:buFont typeface="Arial"/>
              <a:buChar char="•"/>
            </a:pPr>
            <a:endParaRPr lang="en-US" sz="2400" i="1">
              <a:solidFill>
                <a:srgbClr val="A9D278"/>
              </a:solidFill>
            </a:endParaRPr>
          </a:p>
          <a:p>
            <a:pPr marL="0" lvl="1" indent="0">
              <a:buFont typeface="Arial"/>
              <a:buChar char="•"/>
            </a:pPr>
            <a:r>
              <a:rPr lang="en-US" sz="2400"/>
              <a:t> Our actions toward our neighbors are a gauge of our love of God. </a:t>
            </a:r>
            <a:endParaRPr lang="en-US" sz="2400">
              <a:solidFill>
                <a:srgbClr val="FFFFFF"/>
              </a:solidFill>
            </a:endParaRPr>
          </a:p>
          <a:p>
            <a:pPr marL="0" lvl="1" indent="0">
              <a:buFont typeface="Arial"/>
              <a:buChar char="•"/>
            </a:pPr>
            <a:r>
              <a:rPr lang="en-US" sz="2400"/>
              <a:t> Our struggles to love God offer insights to seek God's presence. </a:t>
            </a:r>
          </a:p>
          <a:p>
            <a:pPr marL="0" lvl="1" indent="0">
              <a:buFont typeface="Arial"/>
              <a:buChar char="•"/>
            </a:pPr>
            <a:r>
              <a:rPr lang="en-US" sz="2400"/>
              <a:t> Spirituality/Morality: desire to live a life well-pleasing to God.</a:t>
            </a:r>
          </a:p>
        </p:txBody>
      </p:sp>
    </p:spTree>
    <p:extLst>
      <p:ext uri="{BB962C8B-B14F-4D97-AF65-F5344CB8AC3E}">
        <p14:creationId xmlns:p14="http://schemas.microsoft.com/office/powerpoint/2010/main" val="16043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427E-6A33-F7BC-3373-D0483064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783359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Religious Life: Monks and Mendicants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E3602-3E43-381A-34B2-90FF2B3C8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4" y="1457005"/>
            <a:ext cx="9601200" cy="47898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A gift born out of the mystery of the Church:</a:t>
            </a:r>
          </a:p>
          <a:p>
            <a:pPr lvl="1"/>
            <a:r>
              <a:rPr lang="en-US" sz="2400">
                <a:solidFill>
                  <a:srgbClr val="FFFF00"/>
                </a:solidFill>
              </a:rPr>
              <a:t>Begun in the East, Antony of Egypt, Desert Fathers/Mothers</a:t>
            </a:r>
          </a:p>
          <a:p>
            <a:pPr lvl="1"/>
            <a:r>
              <a:rPr lang="en-US" sz="2400">
                <a:solidFill>
                  <a:srgbClr val="FFFF00"/>
                </a:solidFill>
              </a:rPr>
              <a:t>Canonically erected by the Church.</a:t>
            </a:r>
          </a:p>
          <a:p>
            <a:pPr lvl="1"/>
            <a:r>
              <a:rPr lang="en-US" sz="2400">
                <a:solidFill>
                  <a:srgbClr val="FFFF00"/>
                </a:solidFill>
              </a:rPr>
              <a:t>Life of prayer is the liturgy of the Church</a:t>
            </a:r>
          </a:p>
          <a:p>
            <a:pPr lvl="1"/>
            <a:r>
              <a:rPr lang="en-US" sz="2400">
                <a:solidFill>
                  <a:srgbClr val="FFFF00"/>
                </a:solidFill>
              </a:rPr>
              <a:t>Public profession of poverty, chastity, obedience (Counsels)</a:t>
            </a:r>
          </a:p>
          <a:p>
            <a:pPr lvl="1"/>
            <a:r>
              <a:rPr lang="en-US" sz="2400">
                <a:solidFill>
                  <a:srgbClr val="FFFF00"/>
                </a:solidFill>
              </a:rPr>
              <a:t>Life lived in common.</a:t>
            </a:r>
            <a:endParaRPr lang="en-US">
              <a:solidFill>
                <a:srgbClr val="FFFFFF"/>
              </a:solidFill>
            </a:endParaRPr>
          </a:p>
          <a:p>
            <a:pPr marL="365760" lvl="1" indent="0">
              <a:buNone/>
            </a:pPr>
            <a:endParaRPr lang="en-US" sz="2400">
              <a:solidFill>
                <a:srgbClr val="FFFF00"/>
              </a:solidFill>
            </a:endParaRPr>
          </a:p>
          <a:p>
            <a:pPr lvl="1"/>
            <a:r>
              <a:rPr lang="en-US" sz="2400"/>
              <a:t>St. Benedict (500 AD): Rule of Life for Monte Casino.  </a:t>
            </a:r>
          </a:p>
          <a:p>
            <a:pPr lvl="2"/>
            <a:r>
              <a:rPr lang="en-US" sz="2200">
                <a:solidFill>
                  <a:srgbClr val="FFFF00"/>
                </a:solidFill>
              </a:rPr>
              <a:t>Saved Western civilization</a:t>
            </a:r>
            <a:endParaRPr lang="en-US" sz="2200">
              <a:solidFill>
                <a:srgbClr val="FFFFFF"/>
              </a:solidFill>
            </a:endParaRPr>
          </a:p>
          <a:p>
            <a:pPr lvl="2"/>
            <a:r>
              <a:rPr lang="en-US" sz="2200">
                <a:solidFill>
                  <a:srgbClr val="FFFF00"/>
                </a:solidFill>
              </a:rPr>
              <a:t>Vow of Stability to one's monastery, an immoveable structure </a:t>
            </a:r>
          </a:p>
          <a:p>
            <a:pPr lvl="2"/>
            <a:r>
              <a:rPr lang="en-US" sz="2200">
                <a:solidFill>
                  <a:srgbClr val="FFFF00"/>
                </a:solidFill>
              </a:rPr>
              <a:t>Monastery supported through prayer and work...</a:t>
            </a:r>
            <a:r>
              <a:rPr lang="en-US" sz="2200" b="1" i="1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ora</a:t>
            </a:r>
            <a:r>
              <a:rPr lang="en-US" sz="2200" b="1" i="1">
                <a:solidFill>
                  <a:schemeClr val="accent2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200" b="1" i="1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labora</a:t>
            </a:r>
            <a:r>
              <a:rPr lang="en-US" sz="2200">
                <a:solidFill>
                  <a:srgbClr val="FFFF00"/>
                </a:solidFill>
              </a:rPr>
              <a:t> </a:t>
            </a:r>
          </a:p>
          <a:p>
            <a:pPr lvl="2"/>
            <a:endParaRPr lang="en-US" sz="2200">
              <a:solidFill>
                <a:srgbClr val="FFFF00"/>
              </a:solidFill>
            </a:endParaRP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4F6E-E718-E3E1-946A-39D8BF45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77014"/>
            <a:ext cx="9601200" cy="9161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/>
              <a:t> </a:t>
            </a:r>
            <a:r>
              <a:rPr lang="en-US" sz="4400" u="sng"/>
              <a:t>The Thirteenth Century:</a:t>
            </a:r>
            <a:r>
              <a:rPr lang="en-US" sz="4400"/>
              <a:t> </a:t>
            </a:r>
            <a:br>
              <a:rPr lang="en-US" sz="4400"/>
            </a:br>
            <a:br>
              <a:rPr lang="en-US" sz="4400"/>
            </a:br>
            <a:r>
              <a:rPr lang="en-US" sz="4400" b="1" i="1">
                <a:solidFill>
                  <a:srgbClr val="FFC000"/>
                </a:solidFill>
              </a:rPr>
              <a:t>  </a:t>
            </a:r>
            <a:endParaRPr lang="en-US" sz="440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7E22E-589A-61C5-E3AE-A65822B46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02" y="1276931"/>
            <a:ext cx="11253307" cy="53926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   </a:t>
            </a:r>
            <a:r>
              <a:rPr lang="en-US" sz="3200"/>
              <a:t>The Church is at the apex of its religious &amp; civil power. </a:t>
            </a:r>
          </a:p>
          <a:p>
            <a:pPr lvl="1"/>
            <a:r>
              <a:rPr lang="en-US" sz="2400" b="1" i="1">
                <a:solidFill>
                  <a:srgbClr val="92D050"/>
                </a:solidFill>
              </a:rPr>
              <a:t>"The Church is Europe and Europe is the Church."  Hilaire Belloc </a:t>
            </a:r>
            <a:endParaRPr lang="en-US" sz="2400">
              <a:solidFill>
                <a:srgbClr val="FFFFFF"/>
              </a:solidFill>
            </a:endParaRPr>
          </a:p>
          <a:p>
            <a:pPr lvl="1"/>
            <a:r>
              <a:rPr lang="en-US" sz="2400" b="1" i="1">
                <a:solidFill>
                  <a:srgbClr val="92D050"/>
                </a:solidFill>
              </a:rPr>
              <a:t>"</a:t>
            </a:r>
            <a:r>
              <a:rPr lang="en-US" sz="2400" b="1" i="1">
                <a:solidFill>
                  <a:srgbClr val="FFC000"/>
                </a:solidFill>
              </a:rPr>
              <a:t>The Catholic Century"</a:t>
            </a:r>
          </a:p>
          <a:p>
            <a:pPr lvl="1"/>
            <a:endParaRPr lang="en-US" sz="2400"/>
          </a:p>
          <a:p>
            <a:pPr lvl="1">
              <a:buFont typeface="Arial" pitchFamily="18" charset="0"/>
              <a:buChar char="•"/>
            </a:pPr>
            <a:r>
              <a:rPr lang="en-US" sz="3200"/>
              <a:t>Pope Innocent III: most(?) powerful Pope in history.</a:t>
            </a:r>
          </a:p>
          <a:p>
            <a:pPr lvl="2">
              <a:buFont typeface="Wingdings" pitchFamily="18" charset="0"/>
              <a:buChar char="Ø"/>
            </a:pPr>
            <a:r>
              <a:rPr lang="en-US" sz="2400">
                <a:solidFill>
                  <a:srgbClr val="92D050"/>
                </a:solidFill>
              </a:rPr>
              <a:t>Claimed primacy over all kings and royalty in Europe.</a:t>
            </a:r>
          </a:p>
          <a:p>
            <a:pPr lvl="1"/>
            <a:endParaRPr lang="en-US" sz="2400">
              <a:solidFill>
                <a:srgbClr val="92D050"/>
              </a:solidFill>
            </a:endParaRPr>
          </a:p>
          <a:p>
            <a:pPr marL="342900" lvl="1" indent="-342900">
              <a:buFont typeface="Arial" pitchFamily="18" charset="0"/>
              <a:buChar char="•"/>
            </a:pPr>
            <a:r>
              <a:rPr lang="en-US" sz="3200"/>
              <a:t>Europe in radical societal change.</a:t>
            </a:r>
          </a:p>
          <a:p>
            <a:pPr marL="708660" lvl="2" indent="-342900">
              <a:buFont typeface="Arial" pitchFamily="18" charset="0"/>
              <a:buChar char="•"/>
            </a:pPr>
            <a:r>
              <a:rPr lang="en-US" sz="2400">
                <a:solidFill>
                  <a:schemeClr val="bg2"/>
                </a:solidFill>
              </a:rPr>
              <a:t>First return to the cities since the fall of Rome, 700 years before.</a:t>
            </a:r>
          </a:p>
          <a:p>
            <a:pPr marL="708660" lvl="2" indent="-342900">
              <a:buFont typeface="Arial" pitchFamily="18" charset="0"/>
              <a:buChar char="•"/>
            </a:pPr>
            <a:r>
              <a:rPr lang="en-US" sz="2400">
                <a:solidFill>
                  <a:schemeClr val="bg2"/>
                </a:solidFill>
              </a:rPr>
              <a:t>Universities forming in Bologna, Paris, Siena, Cambridge, Padua, Spain</a:t>
            </a:r>
          </a:p>
          <a:p>
            <a:pPr marL="708660" lvl="2" indent="-342900">
              <a:buFont typeface="Arial" pitchFamily="18" charset="0"/>
              <a:buChar char="•"/>
            </a:pPr>
            <a:r>
              <a:rPr lang="en-US" sz="2400">
                <a:solidFill>
                  <a:schemeClr val="bg2"/>
                </a:solidFill>
              </a:rPr>
              <a:t>The beginnings of a merchant "middle" class, trade guilds</a:t>
            </a:r>
          </a:p>
          <a:p>
            <a:pPr marL="708660" lvl="2" indent="-342900">
              <a:buFont typeface="Arial" pitchFamily="18" charset="0"/>
              <a:buChar char="•"/>
            </a:pPr>
            <a:r>
              <a:rPr lang="en-US" sz="2400">
                <a:solidFill>
                  <a:schemeClr val="bg2"/>
                </a:solidFill>
              </a:rPr>
              <a:t>Beginning to move from "Romanesque" to "Gothic."</a:t>
            </a:r>
          </a:p>
          <a:p>
            <a:pPr marL="708660" lvl="2" indent="-342900">
              <a:buFont typeface="Arial" pitchFamily="18" charset="0"/>
              <a:buChar char="•"/>
            </a:pPr>
            <a:endParaRPr lang="en-US" sz="2400">
              <a:solidFill>
                <a:schemeClr val="bg2"/>
              </a:solidFill>
            </a:endParaRPr>
          </a:p>
          <a:p>
            <a:pPr marL="708660" lvl="2" indent="-342900">
              <a:buFont typeface="Arial" pitchFamily="18" charset="0"/>
              <a:buChar char="•"/>
            </a:pPr>
            <a:endParaRPr lang="en-US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Map&#10;&#10;Description automatically generated">
            <a:extLst>
              <a:ext uri="{FF2B5EF4-FFF2-40B4-BE49-F238E27FC236}">
                <a16:creationId xmlns:a16="http://schemas.microsoft.com/office/drawing/2014/main" id="{448A46BA-7EC4-FC76-5288-8B84C808D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00" r="1" b="21457"/>
          <a:stretch/>
        </p:blipFill>
        <p:spPr>
          <a:xfrm>
            <a:off x="120650" y="68263"/>
            <a:ext cx="11947525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7442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mb of Pope Innocent III, St John Lateran's Archbasilica, Rome, Italy, 13th century">
            <a:extLst>
              <a:ext uri="{FF2B5EF4-FFF2-40B4-BE49-F238E27FC236}">
                <a16:creationId xmlns:a16="http://schemas.microsoft.com/office/drawing/2014/main" id="{9DB523A7-37A3-F300-AC0B-D9BEB3D71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ADD4E39-DBE4-9784-8E27-45D066A08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-1"/>
            <a:ext cx="60197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5E092B-DE72-605E-A4C6-F1A84F74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69" y="548265"/>
            <a:ext cx="4193965" cy="402373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/>
              <a:t>Greatest council  of the Middle Ages.</a:t>
            </a:r>
            <a:br>
              <a:rPr lang="en-US" sz="2800"/>
            </a:br>
            <a:br>
              <a:rPr lang="en-US" sz="2800"/>
            </a:br>
            <a:r>
              <a:rPr lang="en-US" sz="2800"/>
              <a:t>Major liturgical and calendar changes.</a:t>
            </a:r>
            <a:br>
              <a:rPr lang="en-US" sz="2800"/>
            </a:br>
            <a:br>
              <a:rPr lang="en-US" sz="2800"/>
            </a:br>
            <a:r>
              <a:rPr lang="en-US" sz="2800"/>
              <a:t>New restrictions on religious life – no new "rules."    </a:t>
            </a:r>
            <a:br>
              <a:rPr lang="en-US"/>
            </a:br>
            <a:br>
              <a:rPr lang="en-US"/>
            </a:br>
            <a:r>
              <a:rPr lang="en-US" sz="2800"/>
              <a:t> 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F9D2246-2320-5790-C89F-4315B161A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/>
            <a:r>
              <a:rPr lang="en-US" sz="4800">
                <a:solidFill>
                  <a:srgbClr val="FFFF00"/>
                </a:solidFill>
              </a:rPr>
              <a:t>"Lateran IV"</a:t>
            </a:r>
          </a:p>
          <a:p>
            <a:pPr algn="ctr"/>
            <a:r>
              <a:rPr lang="en-US" sz="2800">
                <a:solidFill>
                  <a:srgbClr val="FFFF00"/>
                </a:solidFill>
              </a:rPr>
              <a:t>November, 1215</a:t>
            </a:r>
          </a:p>
        </p:txBody>
      </p:sp>
      <p:pic>
        <p:nvPicPr>
          <p:cNvPr id="6" name="Picture 6" descr="A picture containing indoor, altar, several&#10;&#10;Description automatically generated">
            <a:extLst>
              <a:ext uri="{FF2B5EF4-FFF2-40B4-BE49-F238E27FC236}">
                <a16:creationId xmlns:a16="http://schemas.microsoft.com/office/drawing/2014/main" id="{C1B4577C-8325-7EB2-FA21-4D96F023D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34" r="16632" b="-2"/>
          <a:stretch/>
        </p:blipFill>
        <p:spPr>
          <a:xfrm>
            <a:off x="6094413" y="685800"/>
            <a:ext cx="5484970" cy="5486400"/>
          </a:xfrm>
          <a:noFill/>
        </p:spPr>
      </p:pic>
    </p:spTree>
    <p:extLst>
      <p:ext uri="{BB962C8B-B14F-4D97-AF65-F5344CB8AC3E}">
        <p14:creationId xmlns:p14="http://schemas.microsoft.com/office/powerpoint/2010/main" val="35653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18CA-C1FE-3F5E-9B89-8454AE39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picture containing sky, outdoor, ground, stone&#10;&#10;Description automatically generated">
            <a:extLst>
              <a:ext uri="{FF2B5EF4-FFF2-40B4-BE49-F238E27FC236}">
                <a16:creationId xmlns:a16="http://schemas.microsoft.com/office/drawing/2014/main" id="{E7F01980-4D6F-AF7A-1801-BFCBA0CB76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9641" y="1148661"/>
            <a:ext cx="5442371" cy="4969507"/>
          </a:xfrm>
        </p:spPr>
      </p:pic>
      <p:pic>
        <p:nvPicPr>
          <p:cNvPr id="3" name="Picture 5" descr="A picture containing text, indoor, furniture, chair&#10;&#10;Description automatically generated">
            <a:extLst>
              <a:ext uri="{FF2B5EF4-FFF2-40B4-BE49-F238E27FC236}">
                <a16:creationId xmlns:a16="http://schemas.microsoft.com/office/drawing/2014/main" id="{06BBA1B6-BC6C-8D8E-0782-74B9CDF382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30017" y="1182585"/>
            <a:ext cx="4951626" cy="4965523"/>
          </a:xfrm>
        </p:spPr>
      </p:pic>
    </p:spTree>
    <p:extLst>
      <p:ext uri="{BB962C8B-B14F-4D97-AF65-F5344CB8AC3E}">
        <p14:creationId xmlns:p14="http://schemas.microsoft.com/office/powerpoint/2010/main" val="37954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4873beb7-5857-4685-be1f-d57550cc96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Application>Microsoft Office PowerPoint</Application>
  <PresentationFormat>Custom</PresentationFormat>
  <Slides>20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Woodgrain 16x9</vt:lpstr>
      <vt:lpstr>Franciscan  Spirituality</vt:lpstr>
      <vt:lpstr>Why Are We Here? Why Francis?  </vt:lpstr>
      <vt:lpstr> Spirituality:  "Theology on Two Feet" </vt:lpstr>
      <vt:lpstr>Religious Life: Monks and Mendicants </vt:lpstr>
      <vt:lpstr> The Thirteenth Century:     </vt:lpstr>
      <vt:lpstr>PowerPoint Presentation</vt:lpstr>
      <vt:lpstr>PowerPoint Presentation</vt:lpstr>
      <vt:lpstr>Greatest council  of the Middle Ages.  Major liturgical and calendar changes.  New restrictions on religious life – no new "rules."       </vt:lpstr>
      <vt:lpstr>PowerPoint Presentation</vt:lpstr>
      <vt:lpstr>Giovanni Baptista Bernadone  1181/2 – 1226  Pietro Bernadone Pica of Bourlemont  “Francesco”</vt:lpstr>
      <vt:lpstr>PowerPoint Presentation</vt:lpstr>
      <vt:lpstr>The Dream...  A Knight in armor  </vt:lpstr>
      <vt:lpstr>   The Reality...   </vt:lpstr>
      <vt:lpstr>PowerPoint Presentation</vt:lpstr>
      <vt:lpstr>Francis renounces his father and patrimony.</vt:lpstr>
      <vt:lpstr>PowerPoint Presentation</vt:lpstr>
      <vt:lpstr>Add a Slide Title - 4</vt:lpstr>
      <vt:lpstr>Add a Slide Title - 4</vt:lpstr>
      <vt:lpstr>Add a Slide Title - 5</vt:lpstr>
      <vt:lpstr>Add a Slide Title - 6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Franciscan  Spirituality</dc:title>
  <dc:creator>Philip Bernier</dc:creator>
  <cp:revision>12</cp:revision>
  <dcterms:created xsi:type="dcterms:W3CDTF">2022-11-08T12:56:15Z</dcterms:created>
  <dcterms:modified xsi:type="dcterms:W3CDTF">2023-02-05T13:59:29Z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